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91" r:id="rId4"/>
    <p:sldId id="290" r:id="rId5"/>
    <p:sldId id="292" r:id="rId6"/>
    <p:sldId id="296" r:id="rId7"/>
    <p:sldId id="295" r:id="rId8"/>
    <p:sldId id="297" r:id="rId9"/>
    <p:sldId id="299" r:id="rId10"/>
    <p:sldId id="301" r:id="rId11"/>
    <p:sldId id="302" r:id="rId12"/>
    <p:sldId id="303" r:id="rId13"/>
    <p:sldId id="304" r:id="rId14"/>
    <p:sldId id="31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F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4C174-2CEB-4676-95A4-F73298D8D51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DF4EB17-52FB-4134-B104-108EC2D6E2C9}">
      <dgm:prSet/>
      <dgm:spPr/>
      <dgm:t>
        <a:bodyPr/>
        <a:lstStyle/>
        <a:p>
          <a:r>
            <a:rPr lang="hr-HR"/>
            <a:t>Napredak znanosti rezultirao otkrićem novih pogonskih sila</a:t>
          </a:r>
          <a:endParaRPr lang="en-US"/>
        </a:p>
      </dgm:t>
    </dgm:pt>
    <dgm:pt modelId="{3FA9C5ED-0923-44AF-97E5-E930C37F8DCA}" type="parTrans" cxnId="{7F527552-9ECC-44D4-AB45-2A3564AF5938}">
      <dgm:prSet/>
      <dgm:spPr/>
      <dgm:t>
        <a:bodyPr/>
        <a:lstStyle/>
        <a:p>
          <a:endParaRPr lang="en-US"/>
        </a:p>
      </dgm:t>
    </dgm:pt>
    <dgm:pt modelId="{F4C75DBB-9A9D-4D0D-8E24-F63145B26A66}" type="sibTrans" cxnId="{7F527552-9ECC-44D4-AB45-2A3564AF5938}">
      <dgm:prSet/>
      <dgm:spPr/>
      <dgm:t>
        <a:bodyPr/>
        <a:lstStyle/>
        <a:p>
          <a:endParaRPr lang="en-US"/>
        </a:p>
      </dgm:t>
    </dgm:pt>
    <dgm:pt modelId="{62EAA417-E64E-4DB3-B0AB-ADDC87161E88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Početak uporabe električne struje i nafte </a:t>
          </a:r>
          <a:r>
            <a:rPr lang="hr-HR" dirty="0"/>
            <a:t>smatra se početkom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druge industrijske revolucije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45B90-8C8F-4CB9-A700-488EAFB71B95}" type="parTrans" cxnId="{8C7B50CA-618B-432C-B973-763B49C8B6C8}">
      <dgm:prSet/>
      <dgm:spPr/>
      <dgm:t>
        <a:bodyPr/>
        <a:lstStyle/>
        <a:p>
          <a:endParaRPr lang="en-US"/>
        </a:p>
      </dgm:t>
    </dgm:pt>
    <dgm:pt modelId="{FCF04004-F3A3-45CF-806E-2E908E45523E}" type="sibTrans" cxnId="{8C7B50CA-618B-432C-B973-763B49C8B6C8}">
      <dgm:prSet/>
      <dgm:spPr/>
      <dgm:t>
        <a:bodyPr/>
        <a:lstStyle/>
        <a:p>
          <a:endParaRPr lang="en-US"/>
        </a:p>
      </dgm:t>
    </dgm:pt>
    <dgm:pt modelId="{AF2BB2AB-1EAE-43F8-BD35-4378A5707837}">
      <dgm:prSet/>
      <dgm:spPr/>
      <dgm:t>
        <a:bodyPr/>
        <a:lstStyle/>
        <a:p>
          <a:r>
            <a:rPr lang="hr-HR" dirty="0"/>
            <a:t>Uporabom električne energije i nafte u drugoj polovici XIX. stoljeća život ljudi i gospodarstvo svijeta se uvelike izmijenili</a:t>
          </a:r>
          <a:endParaRPr lang="en-US" dirty="0"/>
        </a:p>
      </dgm:t>
    </dgm:pt>
    <dgm:pt modelId="{71570A25-1C2C-44CB-B432-5EF0E2F6EF20}" type="parTrans" cxnId="{DAE91A13-BC38-4276-97B5-D8CB4B23673B}">
      <dgm:prSet/>
      <dgm:spPr/>
      <dgm:t>
        <a:bodyPr/>
        <a:lstStyle/>
        <a:p>
          <a:endParaRPr lang="en-US"/>
        </a:p>
      </dgm:t>
    </dgm:pt>
    <dgm:pt modelId="{A5CBA469-A2ED-4F68-8D71-2F88B7EB2460}" type="sibTrans" cxnId="{DAE91A13-BC38-4276-97B5-D8CB4B23673B}">
      <dgm:prSet/>
      <dgm:spPr/>
      <dgm:t>
        <a:bodyPr/>
        <a:lstStyle/>
        <a:p>
          <a:endParaRPr lang="en-US"/>
        </a:p>
      </dgm:t>
    </dgm:pt>
    <dgm:pt modelId="{99FFD498-73BA-4A2F-81DE-031E6BF011E0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Nikola Tesla </a:t>
          </a:r>
          <a:r>
            <a:rPr lang="hr-HR" b="0" dirty="0">
              <a:effectLst/>
            </a:rPr>
            <a:t>i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Thomas Alva Edison </a:t>
          </a:r>
          <a:r>
            <a:rPr lang="hr-HR" dirty="0" smtClean="0"/>
            <a:t>– najzaslužniji znanstvenici </a:t>
          </a:r>
          <a:r>
            <a:rPr lang="hr-HR" dirty="0"/>
            <a:t>koji su omogućili korištenje električne struje </a:t>
          </a:r>
          <a:endParaRPr lang="en-US" dirty="0"/>
        </a:p>
      </dgm:t>
    </dgm:pt>
    <dgm:pt modelId="{3A6F1AB0-996F-481F-B3AE-D1C3733410F4}" type="parTrans" cxnId="{23C3C5CE-6D2B-4184-843E-474648B3E3EE}">
      <dgm:prSet/>
      <dgm:spPr/>
      <dgm:t>
        <a:bodyPr/>
        <a:lstStyle/>
        <a:p>
          <a:endParaRPr lang="en-US"/>
        </a:p>
      </dgm:t>
    </dgm:pt>
    <dgm:pt modelId="{EE4999C4-7938-439F-A448-AD7F2DE2939D}" type="sibTrans" cxnId="{23C3C5CE-6D2B-4184-843E-474648B3E3EE}">
      <dgm:prSet/>
      <dgm:spPr/>
      <dgm:t>
        <a:bodyPr/>
        <a:lstStyle/>
        <a:p>
          <a:endParaRPr lang="en-US"/>
        </a:p>
      </dgm:t>
    </dgm:pt>
    <dgm:pt modelId="{90B9526C-3A3E-4A8D-97DD-196F18DCA58C}" type="pres">
      <dgm:prSet presAssocID="{DA24C174-2CEB-4676-95A4-F73298D8D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B63ABF-B46A-4FF2-9F1A-717566794BCA}" type="pres">
      <dgm:prSet presAssocID="{4DF4EB17-52FB-4134-B104-108EC2D6E2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D4F00C-71D0-4E97-B37F-ECCF64760625}" type="pres">
      <dgm:prSet presAssocID="{F4C75DBB-9A9D-4D0D-8E24-F63145B26A66}" presName="spacer" presStyleCnt="0"/>
      <dgm:spPr/>
    </dgm:pt>
    <dgm:pt modelId="{3B8BBCDB-F830-4310-B8E7-F6E24337C06F}" type="pres">
      <dgm:prSet presAssocID="{62EAA417-E64E-4DB3-B0AB-ADDC87161E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049451-5946-494E-9FDF-B0987C4212E2}" type="pres">
      <dgm:prSet presAssocID="{FCF04004-F3A3-45CF-806E-2E908E45523E}" presName="spacer" presStyleCnt="0"/>
      <dgm:spPr/>
    </dgm:pt>
    <dgm:pt modelId="{DAD236B9-2D34-49B4-A559-0D2B6FC8C46D}" type="pres">
      <dgm:prSet presAssocID="{AF2BB2AB-1EAE-43F8-BD35-4378A57078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87038C-9317-431A-89FC-C2965A578FCA}" type="pres">
      <dgm:prSet presAssocID="{A5CBA469-A2ED-4F68-8D71-2F88B7EB2460}" presName="spacer" presStyleCnt="0"/>
      <dgm:spPr/>
    </dgm:pt>
    <dgm:pt modelId="{AC970154-A4E3-41AE-AF31-BB2C8BF2C2FB}" type="pres">
      <dgm:prSet presAssocID="{99FFD498-73BA-4A2F-81DE-031E6BF011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527552-9ECC-44D4-AB45-2A3564AF5938}" srcId="{DA24C174-2CEB-4676-95A4-F73298D8D511}" destId="{4DF4EB17-52FB-4134-B104-108EC2D6E2C9}" srcOrd="0" destOrd="0" parTransId="{3FA9C5ED-0923-44AF-97E5-E930C37F8DCA}" sibTransId="{F4C75DBB-9A9D-4D0D-8E24-F63145B26A66}"/>
    <dgm:cxn modelId="{23C3C5CE-6D2B-4184-843E-474648B3E3EE}" srcId="{DA24C174-2CEB-4676-95A4-F73298D8D511}" destId="{99FFD498-73BA-4A2F-81DE-031E6BF011E0}" srcOrd="3" destOrd="0" parTransId="{3A6F1AB0-996F-481F-B3AE-D1C3733410F4}" sibTransId="{EE4999C4-7938-439F-A448-AD7F2DE2939D}"/>
    <dgm:cxn modelId="{0CE111C9-B05E-4D82-AB9D-3F3ED2394AB9}" type="presOf" srcId="{4DF4EB17-52FB-4134-B104-108EC2D6E2C9}" destId="{63B63ABF-B46A-4FF2-9F1A-717566794BCA}" srcOrd="0" destOrd="0" presId="urn:microsoft.com/office/officeart/2005/8/layout/vList2"/>
    <dgm:cxn modelId="{459EFDBE-5C57-40E1-9021-8119AC9BF748}" type="presOf" srcId="{99FFD498-73BA-4A2F-81DE-031E6BF011E0}" destId="{AC970154-A4E3-41AE-AF31-BB2C8BF2C2FB}" srcOrd="0" destOrd="0" presId="urn:microsoft.com/office/officeart/2005/8/layout/vList2"/>
    <dgm:cxn modelId="{2D1B69D2-3113-454A-B8F5-8CCE942654C5}" type="presOf" srcId="{DA24C174-2CEB-4676-95A4-F73298D8D511}" destId="{90B9526C-3A3E-4A8D-97DD-196F18DCA58C}" srcOrd="0" destOrd="0" presId="urn:microsoft.com/office/officeart/2005/8/layout/vList2"/>
    <dgm:cxn modelId="{DAE91A13-BC38-4276-97B5-D8CB4B23673B}" srcId="{DA24C174-2CEB-4676-95A4-F73298D8D511}" destId="{AF2BB2AB-1EAE-43F8-BD35-4378A5707837}" srcOrd="2" destOrd="0" parTransId="{71570A25-1C2C-44CB-B432-5EF0E2F6EF20}" sibTransId="{A5CBA469-A2ED-4F68-8D71-2F88B7EB2460}"/>
    <dgm:cxn modelId="{596ED741-22E8-4C59-A52A-527578A80DB3}" type="presOf" srcId="{62EAA417-E64E-4DB3-B0AB-ADDC87161E88}" destId="{3B8BBCDB-F830-4310-B8E7-F6E24337C06F}" srcOrd="0" destOrd="0" presId="urn:microsoft.com/office/officeart/2005/8/layout/vList2"/>
    <dgm:cxn modelId="{8C7B50CA-618B-432C-B973-763B49C8B6C8}" srcId="{DA24C174-2CEB-4676-95A4-F73298D8D511}" destId="{62EAA417-E64E-4DB3-B0AB-ADDC87161E88}" srcOrd="1" destOrd="0" parTransId="{83345B90-8C8F-4CB9-A700-488EAFB71B95}" sibTransId="{FCF04004-F3A3-45CF-806E-2E908E45523E}"/>
    <dgm:cxn modelId="{ACAE44BA-20DA-4789-9520-B03382A3422D}" type="presOf" srcId="{AF2BB2AB-1EAE-43F8-BD35-4378A5707837}" destId="{DAD236B9-2D34-49B4-A559-0D2B6FC8C46D}" srcOrd="0" destOrd="0" presId="urn:microsoft.com/office/officeart/2005/8/layout/vList2"/>
    <dgm:cxn modelId="{B309E00C-FE78-4420-B5F0-F381DD3C3610}" type="presParOf" srcId="{90B9526C-3A3E-4A8D-97DD-196F18DCA58C}" destId="{63B63ABF-B46A-4FF2-9F1A-717566794BCA}" srcOrd="0" destOrd="0" presId="urn:microsoft.com/office/officeart/2005/8/layout/vList2"/>
    <dgm:cxn modelId="{4B79C1F3-7367-4C52-BF69-167A2662F6EA}" type="presParOf" srcId="{90B9526C-3A3E-4A8D-97DD-196F18DCA58C}" destId="{F8D4F00C-71D0-4E97-B37F-ECCF64760625}" srcOrd="1" destOrd="0" presId="urn:microsoft.com/office/officeart/2005/8/layout/vList2"/>
    <dgm:cxn modelId="{8F2C3029-80ED-4F10-BA5A-D1DE01AED674}" type="presParOf" srcId="{90B9526C-3A3E-4A8D-97DD-196F18DCA58C}" destId="{3B8BBCDB-F830-4310-B8E7-F6E24337C06F}" srcOrd="2" destOrd="0" presId="urn:microsoft.com/office/officeart/2005/8/layout/vList2"/>
    <dgm:cxn modelId="{41A2A2EE-F7DB-4359-B6B7-8FF0279FA56F}" type="presParOf" srcId="{90B9526C-3A3E-4A8D-97DD-196F18DCA58C}" destId="{A8049451-5946-494E-9FDF-B0987C4212E2}" srcOrd="3" destOrd="0" presId="urn:microsoft.com/office/officeart/2005/8/layout/vList2"/>
    <dgm:cxn modelId="{FCBF9DEA-B1EF-4C65-B1C1-584894ABA234}" type="presParOf" srcId="{90B9526C-3A3E-4A8D-97DD-196F18DCA58C}" destId="{DAD236B9-2D34-49B4-A559-0D2B6FC8C46D}" srcOrd="4" destOrd="0" presId="urn:microsoft.com/office/officeart/2005/8/layout/vList2"/>
    <dgm:cxn modelId="{8C339C62-16F0-48BB-84D9-1FF5F63A3D52}" type="presParOf" srcId="{90B9526C-3A3E-4A8D-97DD-196F18DCA58C}" destId="{C587038C-9317-431A-89FC-C2965A578FCA}" srcOrd="5" destOrd="0" presId="urn:microsoft.com/office/officeart/2005/8/layout/vList2"/>
    <dgm:cxn modelId="{0932DCA5-24F0-43C7-9088-4C1F374191EF}" type="presParOf" srcId="{90B9526C-3A3E-4A8D-97DD-196F18DCA58C}" destId="{AC970154-A4E3-41AE-AF31-BB2C8BF2C2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0E5FF-87D1-460E-B5EB-3307C5E2DB0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394927-C1E0-43AC-8F6A-265F7C58DB3C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Nikola Tesla </a:t>
          </a:r>
          <a:r>
            <a:rPr lang="hr-HR" dirty="0"/>
            <a:t>(</a:t>
          </a:r>
          <a:r>
            <a:rPr lang="hr-HR" dirty="0" err="1"/>
            <a:t>1856</a:t>
          </a:r>
          <a:r>
            <a:rPr lang="hr-HR" dirty="0" smtClean="0"/>
            <a:t>. – </a:t>
          </a:r>
          <a:r>
            <a:rPr lang="hr-HR" dirty="0" err="1" smtClean="0"/>
            <a:t>1943</a:t>
          </a:r>
          <a:r>
            <a:rPr lang="hr-HR" dirty="0"/>
            <a:t>.) – istraživač i izumitelj, rođen u Smiljanu (Lika) </a:t>
          </a:r>
          <a:endParaRPr lang="en-US" dirty="0"/>
        </a:p>
      </dgm:t>
    </dgm:pt>
    <dgm:pt modelId="{47DDC67E-DB92-4968-96DA-29EF9A4D507C}" type="parTrans" cxnId="{02AD1437-1B78-497B-832E-F2155169A9F1}">
      <dgm:prSet/>
      <dgm:spPr/>
      <dgm:t>
        <a:bodyPr/>
        <a:lstStyle/>
        <a:p>
          <a:endParaRPr lang="en-US"/>
        </a:p>
      </dgm:t>
    </dgm:pt>
    <dgm:pt modelId="{2A0EC7C5-F3C6-4E3C-93BB-580A9E463555}" type="sibTrans" cxnId="{02AD1437-1B78-497B-832E-F2155169A9F1}">
      <dgm:prSet/>
      <dgm:spPr/>
      <dgm:t>
        <a:bodyPr/>
        <a:lstStyle/>
        <a:p>
          <a:endParaRPr lang="en-US"/>
        </a:p>
      </dgm:t>
    </dgm:pt>
    <dgm:pt modelId="{0ECC1E69-A562-4BE4-B210-C8C92DD3AAEB}">
      <dgm:prSet/>
      <dgm:spPr/>
      <dgm:t>
        <a:bodyPr/>
        <a:lstStyle/>
        <a:p>
          <a:r>
            <a:rPr lang="hr-HR" dirty="0"/>
            <a:t>Najznačajniji izum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elektromotor za izmjeničnu struju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E45E5-74C3-40A1-8006-09721BC64FD1}" type="parTrans" cxnId="{1F4EA7E3-020D-4750-A803-F594F7FD5C13}">
      <dgm:prSet/>
      <dgm:spPr/>
      <dgm:t>
        <a:bodyPr/>
        <a:lstStyle/>
        <a:p>
          <a:endParaRPr lang="en-US"/>
        </a:p>
      </dgm:t>
    </dgm:pt>
    <dgm:pt modelId="{14B5F185-9EE4-4A88-B616-6EAF6A74D21F}" type="sibTrans" cxnId="{1F4EA7E3-020D-4750-A803-F594F7FD5C13}">
      <dgm:prSet/>
      <dgm:spPr/>
      <dgm:t>
        <a:bodyPr/>
        <a:lstStyle/>
        <a:p>
          <a:endParaRPr lang="en-US"/>
        </a:p>
      </dgm:t>
    </dgm:pt>
    <dgm:pt modelId="{A668DC36-7E4B-4CB0-A87B-CEED1ED744A7}">
      <dgm:prSet/>
      <dgm:spPr/>
      <dgm:t>
        <a:bodyPr/>
        <a:lstStyle/>
        <a:p>
          <a:r>
            <a:rPr lang="hr-HR" dirty="0"/>
            <a:t>Prvi put učinkovitost pokazao pri izgradnji hidrocentrale na </a:t>
          </a:r>
          <a:r>
            <a:rPr lang="hr-HR" dirty="0" err="1"/>
            <a:t>Nijagarinim</a:t>
          </a:r>
          <a:r>
            <a:rPr lang="hr-HR" dirty="0"/>
            <a:t> slapovima</a:t>
          </a:r>
          <a:endParaRPr lang="en-US" dirty="0"/>
        </a:p>
      </dgm:t>
    </dgm:pt>
    <dgm:pt modelId="{3BC25791-3A18-45C0-99F1-FEB5871CAC07}" type="parTrans" cxnId="{33443767-FA4C-460D-994A-001D21605F3F}">
      <dgm:prSet/>
      <dgm:spPr/>
      <dgm:t>
        <a:bodyPr/>
        <a:lstStyle/>
        <a:p>
          <a:endParaRPr lang="en-US"/>
        </a:p>
      </dgm:t>
    </dgm:pt>
    <dgm:pt modelId="{1783A104-91B4-434A-A7B4-2DF31E920576}" type="sibTrans" cxnId="{33443767-FA4C-460D-994A-001D21605F3F}">
      <dgm:prSet/>
      <dgm:spPr/>
      <dgm:t>
        <a:bodyPr/>
        <a:lstStyle/>
        <a:p>
          <a:endParaRPr lang="en-US"/>
        </a:p>
      </dgm:t>
    </dgm:pt>
    <dgm:pt modelId="{26879DAA-2BC7-4E6F-A37E-7F396BD7AE45}">
      <dgm:prSet/>
      <dgm:spPr/>
      <dgm:t>
        <a:bodyPr/>
        <a:lstStyle/>
        <a:p>
          <a:r>
            <a:rPr lang="hr-HR"/>
            <a:t>1884. godine otišao u SAD</a:t>
          </a:r>
          <a:endParaRPr lang="en-US"/>
        </a:p>
      </dgm:t>
    </dgm:pt>
    <dgm:pt modelId="{AC746012-9293-4434-BB07-184C807C63C8}" type="parTrans" cxnId="{9EDB481F-07A8-40E0-87EC-416EDBA7B2E7}">
      <dgm:prSet/>
      <dgm:spPr/>
      <dgm:t>
        <a:bodyPr/>
        <a:lstStyle/>
        <a:p>
          <a:endParaRPr lang="en-US"/>
        </a:p>
      </dgm:t>
    </dgm:pt>
    <dgm:pt modelId="{DC8BDAE9-B613-4F9A-95F8-234E5A0BF454}" type="sibTrans" cxnId="{9EDB481F-07A8-40E0-87EC-416EDBA7B2E7}">
      <dgm:prSet/>
      <dgm:spPr/>
      <dgm:t>
        <a:bodyPr/>
        <a:lstStyle/>
        <a:p>
          <a:endParaRPr lang="en-US"/>
        </a:p>
      </dgm:t>
    </dgm:pt>
    <dgm:pt modelId="{15B4EACE-63E7-405B-9C5B-DDCFA74330A4}">
      <dgm:prSet/>
      <dgm:spPr/>
      <dgm:t>
        <a:bodyPr/>
        <a:lstStyle/>
        <a:p>
          <a:r>
            <a:rPr lang="hr-HR" dirty="0"/>
            <a:t>U lošim odnosima s Thomasom Alvom Edisonom</a:t>
          </a:r>
          <a:endParaRPr lang="en-US" dirty="0"/>
        </a:p>
      </dgm:t>
    </dgm:pt>
    <dgm:pt modelId="{2C7DF15A-6AE9-4C29-9F33-C4494F6103DF}" type="parTrans" cxnId="{400C78BE-2385-414D-AA14-387852B5C323}">
      <dgm:prSet/>
      <dgm:spPr/>
      <dgm:t>
        <a:bodyPr/>
        <a:lstStyle/>
        <a:p>
          <a:endParaRPr lang="en-US"/>
        </a:p>
      </dgm:t>
    </dgm:pt>
    <dgm:pt modelId="{4F7C420E-7489-4EC8-9572-3DD242C37512}" type="sibTrans" cxnId="{400C78BE-2385-414D-AA14-387852B5C323}">
      <dgm:prSet/>
      <dgm:spPr/>
      <dgm:t>
        <a:bodyPr/>
        <a:lstStyle/>
        <a:p>
          <a:endParaRPr lang="en-US"/>
        </a:p>
      </dgm:t>
    </dgm:pt>
    <dgm:pt modelId="{9244A12F-AA9E-4544-A7AE-6AA163CA3C04}">
      <dgm:prSet/>
      <dgm:spPr/>
      <dgm:t>
        <a:bodyPr/>
        <a:lstStyle/>
        <a:p>
          <a:r>
            <a:rPr lang="hr-HR"/>
            <a:t>Patentirao oko 700 izuma</a:t>
          </a:r>
          <a:endParaRPr lang="en-US"/>
        </a:p>
      </dgm:t>
    </dgm:pt>
    <dgm:pt modelId="{76988E6B-C5E8-4820-A18C-C1DAA197FC8E}" type="parTrans" cxnId="{C564F979-CEBB-4954-A059-F0ECB934135C}">
      <dgm:prSet/>
      <dgm:spPr/>
      <dgm:t>
        <a:bodyPr/>
        <a:lstStyle/>
        <a:p>
          <a:endParaRPr lang="en-US"/>
        </a:p>
      </dgm:t>
    </dgm:pt>
    <dgm:pt modelId="{8C689D35-AD78-4CCC-9EFA-ACFA7BA9C66A}" type="sibTrans" cxnId="{C564F979-CEBB-4954-A059-F0ECB934135C}">
      <dgm:prSet/>
      <dgm:spPr/>
      <dgm:t>
        <a:bodyPr/>
        <a:lstStyle/>
        <a:p>
          <a:endParaRPr lang="en-US"/>
        </a:p>
      </dgm:t>
    </dgm:pt>
    <dgm:pt modelId="{42846DC6-3F45-4596-9A0E-956F2BBA7A88}" type="pres">
      <dgm:prSet presAssocID="{62C0E5FF-87D1-460E-B5EB-3307C5E2D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EB62DBC-2B97-4B21-A097-70F2E893B300}" type="pres">
      <dgm:prSet presAssocID="{69394927-C1E0-43AC-8F6A-265F7C58DB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7DEED9-086E-4F73-9A33-5A4C5E998414}" type="pres">
      <dgm:prSet presAssocID="{2A0EC7C5-F3C6-4E3C-93BB-580A9E463555}" presName="spacer" presStyleCnt="0"/>
      <dgm:spPr/>
    </dgm:pt>
    <dgm:pt modelId="{ED1A2587-2DA0-47B8-8E40-F3FD36E69E36}" type="pres">
      <dgm:prSet presAssocID="{0ECC1E69-A562-4BE4-B210-C8C92DD3AAE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6BFF38-35CC-46FA-8129-1B1CCFADB177}" type="pres">
      <dgm:prSet presAssocID="{14B5F185-9EE4-4A88-B616-6EAF6A74D21F}" presName="spacer" presStyleCnt="0"/>
      <dgm:spPr/>
    </dgm:pt>
    <dgm:pt modelId="{D948BE92-6817-4BD7-A4C8-D753B001249A}" type="pres">
      <dgm:prSet presAssocID="{A668DC36-7E4B-4CB0-A87B-CEED1ED744A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C256B6-63EF-4C75-BE83-D8520CE6C228}" type="pres">
      <dgm:prSet presAssocID="{1783A104-91B4-434A-A7B4-2DF31E920576}" presName="spacer" presStyleCnt="0"/>
      <dgm:spPr/>
    </dgm:pt>
    <dgm:pt modelId="{7DA39590-EAD7-4DF4-BF51-70BD29D02731}" type="pres">
      <dgm:prSet presAssocID="{26879DAA-2BC7-4E6F-A37E-7F396BD7AE4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857772-CFA5-4A3C-9A3A-50D400F0717F}" type="pres">
      <dgm:prSet presAssocID="{DC8BDAE9-B613-4F9A-95F8-234E5A0BF454}" presName="spacer" presStyleCnt="0"/>
      <dgm:spPr/>
    </dgm:pt>
    <dgm:pt modelId="{CC3B9AED-9955-4C6A-BD9A-626D1355AA96}" type="pres">
      <dgm:prSet presAssocID="{15B4EACE-63E7-405B-9C5B-DDCFA74330A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FBA2FE-4567-4C43-9382-868815AAF502}" type="pres">
      <dgm:prSet presAssocID="{4F7C420E-7489-4EC8-9572-3DD242C37512}" presName="spacer" presStyleCnt="0"/>
      <dgm:spPr/>
    </dgm:pt>
    <dgm:pt modelId="{A79068E3-5795-4BF2-A52A-0D1D90646C47}" type="pres">
      <dgm:prSet presAssocID="{9244A12F-AA9E-4544-A7AE-6AA163CA3C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2AD1437-1B78-497B-832E-F2155169A9F1}" srcId="{62C0E5FF-87D1-460E-B5EB-3307C5E2DB04}" destId="{69394927-C1E0-43AC-8F6A-265F7C58DB3C}" srcOrd="0" destOrd="0" parTransId="{47DDC67E-DB92-4968-96DA-29EF9A4D507C}" sibTransId="{2A0EC7C5-F3C6-4E3C-93BB-580A9E463555}"/>
    <dgm:cxn modelId="{6CBA59CC-B03A-47BD-BD80-F139E301C441}" type="presOf" srcId="{A668DC36-7E4B-4CB0-A87B-CEED1ED744A7}" destId="{D948BE92-6817-4BD7-A4C8-D753B001249A}" srcOrd="0" destOrd="0" presId="urn:microsoft.com/office/officeart/2005/8/layout/vList2"/>
    <dgm:cxn modelId="{C564F979-CEBB-4954-A059-F0ECB934135C}" srcId="{62C0E5FF-87D1-460E-B5EB-3307C5E2DB04}" destId="{9244A12F-AA9E-4544-A7AE-6AA163CA3C04}" srcOrd="5" destOrd="0" parTransId="{76988E6B-C5E8-4820-A18C-C1DAA197FC8E}" sibTransId="{8C689D35-AD78-4CCC-9EFA-ACFA7BA9C66A}"/>
    <dgm:cxn modelId="{79D602D1-91FB-4B75-9518-0BEB48F2CAAE}" type="presOf" srcId="{15B4EACE-63E7-405B-9C5B-DDCFA74330A4}" destId="{CC3B9AED-9955-4C6A-BD9A-626D1355AA96}" srcOrd="0" destOrd="0" presId="urn:microsoft.com/office/officeart/2005/8/layout/vList2"/>
    <dgm:cxn modelId="{1DA88E58-C67A-4D9A-BD10-B02CC5FD74D1}" type="presOf" srcId="{69394927-C1E0-43AC-8F6A-265F7C58DB3C}" destId="{8EB62DBC-2B97-4B21-A097-70F2E893B300}" srcOrd="0" destOrd="0" presId="urn:microsoft.com/office/officeart/2005/8/layout/vList2"/>
    <dgm:cxn modelId="{33443767-FA4C-460D-994A-001D21605F3F}" srcId="{62C0E5FF-87D1-460E-B5EB-3307C5E2DB04}" destId="{A668DC36-7E4B-4CB0-A87B-CEED1ED744A7}" srcOrd="2" destOrd="0" parTransId="{3BC25791-3A18-45C0-99F1-FEB5871CAC07}" sibTransId="{1783A104-91B4-434A-A7B4-2DF31E920576}"/>
    <dgm:cxn modelId="{F7150FBD-CEC9-446C-A048-2EC1F50D3D73}" type="presOf" srcId="{62C0E5FF-87D1-460E-B5EB-3307C5E2DB04}" destId="{42846DC6-3F45-4596-9A0E-956F2BBA7A88}" srcOrd="0" destOrd="0" presId="urn:microsoft.com/office/officeart/2005/8/layout/vList2"/>
    <dgm:cxn modelId="{EB6BB619-3426-4067-83B9-B8447FD38FD6}" type="presOf" srcId="{9244A12F-AA9E-4544-A7AE-6AA163CA3C04}" destId="{A79068E3-5795-4BF2-A52A-0D1D90646C47}" srcOrd="0" destOrd="0" presId="urn:microsoft.com/office/officeart/2005/8/layout/vList2"/>
    <dgm:cxn modelId="{1F4EA7E3-020D-4750-A803-F594F7FD5C13}" srcId="{62C0E5FF-87D1-460E-B5EB-3307C5E2DB04}" destId="{0ECC1E69-A562-4BE4-B210-C8C92DD3AAEB}" srcOrd="1" destOrd="0" parTransId="{85AE45E5-74C3-40A1-8006-09721BC64FD1}" sibTransId="{14B5F185-9EE4-4A88-B616-6EAF6A74D21F}"/>
    <dgm:cxn modelId="{34DBCAAE-977B-493B-8B6B-BA0C9755EE2A}" type="presOf" srcId="{26879DAA-2BC7-4E6F-A37E-7F396BD7AE45}" destId="{7DA39590-EAD7-4DF4-BF51-70BD29D02731}" srcOrd="0" destOrd="0" presId="urn:microsoft.com/office/officeart/2005/8/layout/vList2"/>
    <dgm:cxn modelId="{400C78BE-2385-414D-AA14-387852B5C323}" srcId="{62C0E5FF-87D1-460E-B5EB-3307C5E2DB04}" destId="{15B4EACE-63E7-405B-9C5B-DDCFA74330A4}" srcOrd="4" destOrd="0" parTransId="{2C7DF15A-6AE9-4C29-9F33-C4494F6103DF}" sibTransId="{4F7C420E-7489-4EC8-9572-3DD242C37512}"/>
    <dgm:cxn modelId="{9E422AB8-F777-4519-941E-FC74CF99ABB6}" type="presOf" srcId="{0ECC1E69-A562-4BE4-B210-C8C92DD3AAEB}" destId="{ED1A2587-2DA0-47B8-8E40-F3FD36E69E36}" srcOrd="0" destOrd="0" presId="urn:microsoft.com/office/officeart/2005/8/layout/vList2"/>
    <dgm:cxn modelId="{9EDB481F-07A8-40E0-87EC-416EDBA7B2E7}" srcId="{62C0E5FF-87D1-460E-B5EB-3307C5E2DB04}" destId="{26879DAA-2BC7-4E6F-A37E-7F396BD7AE45}" srcOrd="3" destOrd="0" parTransId="{AC746012-9293-4434-BB07-184C807C63C8}" sibTransId="{DC8BDAE9-B613-4F9A-95F8-234E5A0BF454}"/>
    <dgm:cxn modelId="{8DF8EA98-07FD-4B52-8448-D437AD76B2F2}" type="presParOf" srcId="{42846DC6-3F45-4596-9A0E-956F2BBA7A88}" destId="{8EB62DBC-2B97-4B21-A097-70F2E893B300}" srcOrd="0" destOrd="0" presId="urn:microsoft.com/office/officeart/2005/8/layout/vList2"/>
    <dgm:cxn modelId="{A89737FB-CB7E-42B2-8E67-17F374DE38B9}" type="presParOf" srcId="{42846DC6-3F45-4596-9A0E-956F2BBA7A88}" destId="{097DEED9-086E-4F73-9A33-5A4C5E998414}" srcOrd="1" destOrd="0" presId="urn:microsoft.com/office/officeart/2005/8/layout/vList2"/>
    <dgm:cxn modelId="{CAAAC0B5-4713-4FF5-B270-E3284678CE8D}" type="presParOf" srcId="{42846DC6-3F45-4596-9A0E-956F2BBA7A88}" destId="{ED1A2587-2DA0-47B8-8E40-F3FD36E69E36}" srcOrd="2" destOrd="0" presId="urn:microsoft.com/office/officeart/2005/8/layout/vList2"/>
    <dgm:cxn modelId="{AB6897C3-FF7A-480F-AC76-C2BBAC6C8221}" type="presParOf" srcId="{42846DC6-3F45-4596-9A0E-956F2BBA7A88}" destId="{206BFF38-35CC-46FA-8129-1B1CCFADB177}" srcOrd="3" destOrd="0" presId="urn:microsoft.com/office/officeart/2005/8/layout/vList2"/>
    <dgm:cxn modelId="{C8334967-E86A-4BB5-8835-7E873C7B7523}" type="presParOf" srcId="{42846DC6-3F45-4596-9A0E-956F2BBA7A88}" destId="{D948BE92-6817-4BD7-A4C8-D753B001249A}" srcOrd="4" destOrd="0" presId="urn:microsoft.com/office/officeart/2005/8/layout/vList2"/>
    <dgm:cxn modelId="{677E7A27-7B0C-4B7E-A786-168D3AA2650F}" type="presParOf" srcId="{42846DC6-3F45-4596-9A0E-956F2BBA7A88}" destId="{0FC256B6-63EF-4C75-BE83-D8520CE6C228}" srcOrd="5" destOrd="0" presId="urn:microsoft.com/office/officeart/2005/8/layout/vList2"/>
    <dgm:cxn modelId="{0872B607-C2CD-4D19-A08A-E5AF97A87BBA}" type="presParOf" srcId="{42846DC6-3F45-4596-9A0E-956F2BBA7A88}" destId="{7DA39590-EAD7-4DF4-BF51-70BD29D02731}" srcOrd="6" destOrd="0" presId="urn:microsoft.com/office/officeart/2005/8/layout/vList2"/>
    <dgm:cxn modelId="{0EBB2E87-39BF-491C-B51B-8428C29B6746}" type="presParOf" srcId="{42846DC6-3F45-4596-9A0E-956F2BBA7A88}" destId="{D7857772-CFA5-4A3C-9A3A-50D400F0717F}" srcOrd="7" destOrd="0" presId="urn:microsoft.com/office/officeart/2005/8/layout/vList2"/>
    <dgm:cxn modelId="{F9EBC369-F8DF-4310-A777-90F617B963C4}" type="presParOf" srcId="{42846DC6-3F45-4596-9A0E-956F2BBA7A88}" destId="{CC3B9AED-9955-4C6A-BD9A-626D1355AA96}" srcOrd="8" destOrd="0" presId="urn:microsoft.com/office/officeart/2005/8/layout/vList2"/>
    <dgm:cxn modelId="{DC300708-ECFC-40C6-ADFB-64C11ED08863}" type="presParOf" srcId="{42846DC6-3F45-4596-9A0E-956F2BBA7A88}" destId="{4FFBA2FE-4567-4C43-9382-868815AAF502}" srcOrd="9" destOrd="0" presId="urn:microsoft.com/office/officeart/2005/8/layout/vList2"/>
    <dgm:cxn modelId="{7299E1F1-FB52-4A3E-9247-E5BC0FBA9782}" type="presParOf" srcId="{42846DC6-3F45-4596-9A0E-956F2BBA7A88}" destId="{A79068E3-5795-4BF2-A52A-0D1D90646C4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0E5FF-87D1-460E-B5EB-3307C5E2DB0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394927-C1E0-43AC-8F6A-265F7C58DB3C}">
      <dgm:prSet/>
      <dgm:spPr/>
      <dgm:t>
        <a:bodyPr/>
        <a:lstStyle/>
        <a:p>
          <a:pPr algn="just"/>
          <a:r>
            <a:rPr lang="hr-HR" dirty="0"/>
            <a:t>Teslina istraživanja – temelj mnogim granama elektrotehnike</a:t>
          </a:r>
          <a:endParaRPr lang="en-US" dirty="0"/>
        </a:p>
      </dgm:t>
    </dgm:pt>
    <dgm:pt modelId="{47DDC67E-DB92-4968-96DA-29EF9A4D507C}" type="parTrans" cxnId="{02AD1437-1B78-497B-832E-F2155169A9F1}">
      <dgm:prSet/>
      <dgm:spPr/>
      <dgm:t>
        <a:bodyPr/>
        <a:lstStyle/>
        <a:p>
          <a:endParaRPr lang="en-US"/>
        </a:p>
      </dgm:t>
    </dgm:pt>
    <dgm:pt modelId="{2A0EC7C5-F3C6-4E3C-93BB-580A9E463555}" type="sibTrans" cxnId="{02AD1437-1B78-497B-832E-F2155169A9F1}">
      <dgm:prSet/>
      <dgm:spPr/>
      <dgm:t>
        <a:bodyPr/>
        <a:lstStyle/>
        <a:p>
          <a:endParaRPr lang="en-US"/>
        </a:p>
      </dgm:t>
    </dgm:pt>
    <dgm:pt modelId="{0ECC1E69-A562-4BE4-B210-C8C92DD3AAEB}">
      <dgm:prSet/>
      <dgm:spPr/>
      <dgm:t>
        <a:bodyPr/>
        <a:lstStyle/>
        <a:p>
          <a:pPr algn="just"/>
          <a:r>
            <a:rPr lang="hr-HR" dirty="0"/>
            <a:t>Početkom XX. stoljeća u blizini New Yorka izgradio veliku radio postaju s namjerom bežičnog komuniciranja sa svim dijelovima svijeta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E45E5-74C3-40A1-8006-09721BC64FD1}" type="parTrans" cxnId="{1F4EA7E3-020D-4750-A803-F594F7FD5C13}">
      <dgm:prSet/>
      <dgm:spPr/>
      <dgm:t>
        <a:bodyPr/>
        <a:lstStyle/>
        <a:p>
          <a:endParaRPr lang="en-US"/>
        </a:p>
      </dgm:t>
    </dgm:pt>
    <dgm:pt modelId="{14B5F185-9EE4-4A88-B616-6EAF6A74D21F}" type="sibTrans" cxnId="{1F4EA7E3-020D-4750-A803-F594F7FD5C13}">
      <dgm:prSet/>
      <dgm:spPr/>
      <dgm:t>
        <a:bodyPr/>
        <a:lstStyle/>
        <a:p>
          <a:endParaRPr lang="en-US"/>
        </a:p>
      </dgm:t>
    </dgm:pt>
    <dgm:pt modelId="{A668DC36-7E4B-4CB0-A87B-CEED1ED744A7}">
      <dgm:prSet/>
      <dgm:spPr/>
      <dgm:t>
        <a:bodyPr/>
        <a:lstStyle/>
        <a:p>
          <a:pPr algn="just"/>
          <a:r>
            <a:rPr lang="hr-HR" dirty="0"/>
            <a:t>Jedinica za gustoću magnetnog toka nazvana po njemu</a:t>
          </a:r>
          <a:endParaRPr lang="en-US" dirty="0"/>
        </a:p>
      </dgm:t>
    </dgm:pt>
    <dgm:pt modelId="{3BC25791-3A18-45C0-99F1-FEB5871CAC07}" type="parTrans" cxnId="{33443767-FA4C-460D-994A-001D21605F3F}">
      <dgm:prSet/>
      <dgm:spPr/>
      <dgm:t>
        <a:bodyPr/>
        <a:lstStyle/>
        <a:p>
          <a:endParaRPr lang="en-US"/>
        </a:p>
      </dgm:t>
    </dgm:pt>
    <dgm:pt modelId="{1783A104-91B4-434A-A7B4-2DF31E920576}" type="sibTrans" cxnId="{33443767-FA4C-460D-994A-001D21605F3F}">
      <dgm:prSet/>
      <dgm:spPr/>
      <dgm:t>
        <a:bodyPr/>
        <a:lstStyle/>
        <a:p>
          <a:endParaRPr lang="en-US"/>
        </a:p>
      </dgm:t>
    </dgm:pt>
    <dgm:pt modelId="{42846DC6-3F45-4596-9A0E-956F2BBA7A88}" type="pres">
      <dgm:prSet presAssocID="{62C0E5FF-87D1-460E-B5EB-3307C5E2D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EB62DBC-2B97-4B21-A097-70F2E893B300}" type="pres">
      <dgm:prSet presAssocID="{69394927-C1E0-43AC-8F6A-265F7C58DB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7DEED9-086E-4F73-9A33-5A4C5E998414}" type="pres">
      <dgm:prSet presAssocID="{2A0EC7C5-F3C6-4E3C-93BB-580A9E463555}" presName="spacer" presStyleCnt="0"/>
      <dgm:spPr/>
    </dgm:pt>
    <dgm:pt modelId="{ED1A2587-2DA0-47B8-8E40-F3FD36E69E36}" type="pres">
      <dgm:prSet presAssocID="{0ECC1E69-A562-4BE4-B210-C8C92DD3AA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6BFF38-35CC-46FA-8129-1B1CCFADB177}" type="pres">
      <dgm:prSet presAssocID="{14B5F185-9EE4-4A88-B616-6EAF6A74D21F}" presName="spacer" presStyleCnt="0"/>
      <dgm:spPr/>
    </dgm:pt>
    <dgm:pt modelId="{D948BE92-6817-4BD7-A4C8-D753B001249A}" type="pres">
      <dgm:prSet presAssocID="{A668DC36-7E4B-4CB0-A87B-CEED1ED744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2AD1437-1B78-497B-832E-F2155169A9F1}" srcId="{62C0E5FF-87D1-460E-B5EB-3307C5E2DB04}" destId="{69394927-C1E0-43AC-8F6A-265F7C58DB3C}" srcOrd="0" destOrd="0" parTransId="{47DDC67E-DB92-4968-96DA-29EF9A4D507C}" sibTransId="{2A0EC7C5-F3C6-4E3C-93BB-580A9E463555}"/>
    <dgm:cxn modelId="{6CBA59CC-B03A-47BD-BD80-F139E301C441}" type="presOf" srcId="{A668DC36-7E4B-4CB0-A87B-CEED1ED744A7}" destId="{D948BE92-6817-4BD7-A4C8-D753B001249A}" srcOrd="0" destOrd="0" presId="urn:microsoft.com/office/officeart/2005/8/layout/vList2"/>
    <dgm:cxn modelId="{33443767-FA4C-460D-994A-001D21605F3F}" srcId="{62C0E5FF-87D1-460E-B5EB-3307C5E2DB04}" destId="{A668DC36-7E4B-4CB0-A87B-CEED1ED744A7}" srcOrd="2" destOrd="0" parTransId="{3BC25791-3A18-45C0-99F1-FEB5871CAC07}" sibTransId="{1783A104-91B4-434A-A7B4-2DF31E920576}"/>
    <dgm:cxn modelId="{1DA88E58-C67A-4D9A-BD10-B02CC5FD74D1}" type="presOf" srcId="{69394927-C1E0-43AC-8F6A-265F7C58DB3C}" destId="{8EB62DBC-2B97-4B21-A097-70F2E893B300}" srcOrd="0" destOrd="0" presId="urn:microsoft.com/office/officeart/2005/8/layout/vList2"/>
    <dgm:cxn modelId="{F7150FBD-CEC9-446C-A048-2EC1F50D3D73}" type="presOf" srcId="{62C0E5FF-87D1-460E-B5EB-3307C5E2DB04}" destId="{42846DC6-3F45-4596-9A0E-956F2BBA7A88}" srcOrd="0" destOrd="0" presId="urn:microsoft.com/office/officeart/2005/8/layout/vList2"/>
    <dgm:cxn modelId="{1F4EA7E3-020D-4750-A803-F594F7FD5C13}" srcId="{62C0E5FF-87D1-460E-B5EB-3307C5E2DB04}" destId="{0ECC1E69-A562-4BE4-B210-C8C92DD3AAEB}" srcOrd="1" destOrd="0" parTransId="{85AE45E5-74C3-40A1-8006-09721BC64FD1}" sibTransId="{14B5F185-9EE4-4A88-B616-6EAF6A74D21F}"/>
    <dgm:cxn modelId="{9E422AB8-F777-4519-941E-FC74CF99ABB6}" type="presOf" srcId="{0ECC1E69-A562-4BE4-B210-C8C92DD3AAEB}" destId="{ED1A2587-2DA0-47B8-8E40-F3FD36E69E36}" srcOrd="0" destOrd="0" presId="urn:microsoft.com/office/officeart/2005/8/layout/vList2"/>
    <dgm:cxn modelId="{8DF8EA98-07FD-4B52-8448-D437AD76B2F2}" type="presParOf" srcId="{42846DC6-3F45-4596-9A0E-956F2BBA7A88}" destId="{8EB62DBC-2B97-4B21-A097-70F2E893B300}" srcOrd="0" destOrd="0" presId="urn:microsoft.com/office/officeart/2005/8/layout/vList2"/>
    <dgm:cxn modelId="{A89737FB-CB7E-42B2-8E67-17F374DE38B9}" type="presParOf" srcId="{42846DC6-3F45-4596-9A0E-956F2BBA7A88}" destId="{097DEED9-086E-4F73-9A33-5A4C5E998414}" srcOrd="1" destOrd="0" presId="urn:microsoft.com/office/officeart/2005/8/layout/vList2"/>
    <dgm:cxn modelId="{CAAAC0B5-4713-4FF5-B270-E3284678CE8D}" type="presParOf" srcId="{42846DC6-3F45-4596-9A0E-956F2BBA7A88}" destId="{ED1A2587-2DA0-47B8-8E40-F3FD36E69E36}" srcOrd="2" destOrd="0" presId="urn:microsoft.com/office/officeart/2005/8/layout/vList2"/>
    <dgm:cxn modelId="{AB6897C3-FF7A-480F-AC76-C2BBAC6C8221}" type="presParOf" srcId="{42846DC6-3F45-4596-9A0E-956F2BBA7A88}" destId="{206BFF38-35CC-46FA-8129-1B1CCFADB177}" srcOrd="3" destOrd="0" presId="urn:microsoft.com/office/officeart/2005/8/layout/vList2"/>
    <dgm:cxn modelId="{C8334967-E86A-4BB5-8835-7E873C7B7523}" type="presParOf" srcId="{42846DC6-3F45-4596-9A0E-956F2BBA7A88}" destId="{D948BE92-6817-4BD7-A4C8-D753B00124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E8E14C-2B7A-4606-B7E5-9EE8BAFDBB3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EC86AA3-F4D0-46D9-80D2-FC055992E361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Thomas Alva Edison </a:t>
          </a:r>
          <a:r>
            <a:rPr lang="hr-HR" dirty="0"/>
            <a:t>– patentirao oko 1000 izuma</a:t>
          </a:r>
          <a:endParaRPr lang="en-US" dirty="0"/>
        </a:p>
      </dgm:t>
    </dgm:pt>
    <dgm:pt modelId="{2769F206-4E9F-4436-AAEB-004E0392E445}" type="parTrans" cxnId="{38CAC303-F335-4B3D-933F-7EC094CB3B2C}">
      <dgm:prSet/>
      <dgm:spPr/>
      <dgm:t>
        <a:bodyPr/>
        <a:lstStyle/>
        <a:p>
          <a:endParaRPr lang="en-US"/>
        </a:p>
      </dgm:t>
    </dgm:pt>
    <dgm:pt modelId="{AD50D296-E9B1-418A-BCA8-D578E4F6A7CE}" type="sibTrans" cxnId="{38CAC303-F335-4B3D-933F-7EC094CB3B2C}">
      <dgm:prSet/>
      <dgm:spPr/>
      <dgm:t>
        <a:bodyPr/>
        <a:lstStyle/>
        <a:p>
          <a:endParaRPr lang="en-US"/>
        </a:p>
      </dgm:t>
    </dgm:pt>
    <dgm:pt modelId="{19A6053B-62AB-4FD1-96B7-564C1264FEE1}">
      <dgm:prSet/>
      <dgm:spPr/>
      <dgm:t>
        <a:bodyPr/>
        <a:lstStyle/>
        <a:p>
          <a:pPr algn="just"/>
          <a:r>
            <a:rPr lang="hr-HR" dirty="0"/>
            <a:t>Najpoznatiji Edisonov izum </a:t>
          </a:r>
          <a:r>
            <a:rPr lang="hr-HR" dirty="0" smtClean="0"/>
            <a:t>–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električna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žarulja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C42625-B4A6-4957-91E2-5C27004E6CCE}" type="parTrans" cxnId="{BC85E547-5950-401F-A8EA-08865CBEB27E}">
      <dgm:prSet/>
      <dgm:spPr/>
      <dgm:t>
        <a:bodyPr/>
        <a:lstStyle/>
        <a:p>
          <a:endParaRPr lang="en-US"/>
        </a:p>
      </dgm:t>
    </dgm:pt>
    <dgm:pt modelId="{D4E52CB2-8165-4F9A-A49C-411797E26CA6}" type="sibTrans" cxnId="{BC85E547-5950-401F-A8EA-08865CBEB27E}">
      <dgm:prSet/>
      <dgm:spPr/>
      <dgm:t>
        <a:bodyPr/>
        <a:lstStyle/>
        <a:p>
          <a:endParaRPr lang="en-US"/>
        </a:p>
      </dgm:t>
    </dgm:pt>
    <dgm:pt modelId="{E09F40B6-0A33-41CF-AE9F-99D64A3D9571}">
      <dgm:prSet/>
      <dgm:spPr/>
      <dgm:t>
        <a:bodyPr/>
        <a:lstStyle/>
        <a:p>
          <a:pPr algn="just"/>
          <a:r>
            <a:rPr lang="hr-HR" dirty="0" smtClean="0"/>
            <a:t>Suparnik </a:t>
          </a:r>
          <a:r>
            <a:rPr lang="hr-HR" dirty="0"/>
            <a:t>Nikole Tesle (želio uvjeriti javnost u opasnost izmjenične struje)</a:t>
          </a:r>
          <a:endParaRPr lang="en-US" dirty="0"/>
        </a:p>
      </dgm:t>
    </dgm:pt>
    <dgm:pt modelId="{F6B93745-6017-4D6C-AFE7-2D0F7CB7CF27}" type="parTrans" cxnId="{8DB22924-3674-49AA-9E2F-E0456D210127}">
      <dgm:prSet/>
      <dgm:spPr/>
      <dgm:t>
        <a:bodyPr/>
        <a:lstStyle/>
        <a:p>
          <a:endParaRPr lang="en-US"/>
        </a:p>
      </dgm:t>
    </dgm:pt>
    <dgm:pt modelId="{FC3BCB87-8CC0-40C0-A37B-30A3C8842072}" type="sibTrans" cxnId="{8DB22924-3674-49AA-9E2F-E0456D210127}">
      <dgm:prSet/>
      <dgm:spPr/>
      <dgm:t>
        <a:bodyPr/>
        <a:lstStyle/>
        <a:p>
          <a:endParaRPr lang="en-US"/>
        </a:p>
      </dgm:t>
    </dgm:pt>
    <dgm:pt modelId="{6AEF9C25-34C7-47AD-9BFF-E5254EE57C04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Michael Faraday </a:t>
          </a:r>
          <a:r>
            <a:rPr lang="hr-HR" dirty="0"/>
            <a:t>– izumio električni dinamo</a:t>
          </a:r>
          <a:endParaRPr lang="en-US" dirty="0"/>
        </a:p>
      </dgm:t>
    </dgm:pt>
    <dgm:pt modelId="{AB4B0F93-DDAD-4387-B28B-9E7D7766C119}" type="parTrans" cxnId="{E1A1FC38-B5DA-4E83-AE22-55F8CC8276D7}">
      <dgm:prSet/>
      <dgm:spPr/>
      <dgm:t>
        <a:bodyPr/>
        <a:lstStyle/>
        <a:p>
          <a:endParaRPr lang="en-US"/>
        </a:p>
      </dgm:t>
    </dgm:pt>
    <dgm:pt modelId="{653E68A8-525E-4542-977E-37AFC5A8D952}" type="sibTrans" cxnId="{E1A1FC38-B5DA-4E83-AE22-55F8CC8276D7}">
      <dgm:prSet/>
      <dgm:spPr/>
      <dgm:t>
        <a:bodyPr/>
        <a:lstStyle/>
        <a:p>
          <a:endParaRPr lang="en-US"/>
        </a:p>
      </dgm:t>
    </dgm:pt>
    <dgm:pt modelId="{CF996866-E33B-4392-AB9B-D697CD7E1E96}" type="pres">
      <dgm:prSet presAssocID="{CBE8E14C-2B7A-4606-B7E5-9EE8BAFDBB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FCFE6E3-AB29-4B08-B9BF-E40580898100}" type="pres">
      <dgm:prSet presAssocID="{6EC86AA3-F4D0-46D9-80D2-FC055992E3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66ECA6-57DE-47AC-9D1F-8BA444361E39}" type="pres">
      <dgm:prSet presAssocID="{AD50D296-E9B1-418A-BCA8-D578E4F6A7CE}" presName="spacer" presStyleCnt="0"/>
      <dgm:spPr/>
    </dgm:pt>
    <dgm:pt modelId="{F45E031B-1FC6-4CA8-B88D-15C8FA2A0BCA}" type="pres">
      <dgm:prSet presAssocID="{19A6053B-62AB-4FD1-96B7-564C1264FEE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2DEF4C-1292-45B9-A3CF-82A3D85B02FE}" type="pres">
      <dgm:prSet presAssocID="{D4E52CB2-8165-4F9A-A49C-411797E26CA6}" presName="spacer" presStyleCnt="0"/>
      <dgm:spPr/>
    </dgm:pt>
    <dgm:pt modelId="{9949992D-ECF8-456A-8745-84A01DFB0676}" type="pres">
      <dgm:prSet presAssocID="{E09F40B6-0A33-41CF-AE9F-99D64A3D95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4BACB6-DE79-47EE-AC74-1D88FD1E0E9C}" type="pres">
      <dgm:prSet presAssocID="{FC3BCB87-8CC0-40C0-A37B-30A3C8842072}" presName="spacer" presStyleCnt="0"/>
      <dgm:spPr/>
    </dgm:pt>
    <dgm:pt modelId="{C876C24E-D926-4778-B031-7306A3810C66}" type="pres">
      <dgm:prSet presAssocID="{6AEF9C25-34C7-47AD-9BFF-E5254EE57C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B22924-3674-49AA-9E2F-E0456D210127}" srcId="{CBE8E14C-2B7A-4606-B7E5-9EE8BAFDBB31}" destId="{E09F40B6-0A33-41CF-AE9F-99D64A3D9571}" srcOrd="2" destOrd="0" parTransId="{F6B93745-6017-4D6C-AFE7-2D0F7CB7CF27}" sibTransId="{FC3BCB87-8CC0-40C0-A37B-30A3C8842072}"/>
    <dgm:cxn modelId="{38CAC303-F335-4B3D-933F-7EC094CB3B2C}" srcId="{CBE8E14C-2B7A-4606-B7E5-9EE8BAFDBB31}" destId="{6EC86AA3-F4D0-46D9-80D2-FC055992E361}" srcOrd="0" destOrd="0" parTransId="{2769F206-4E9F-4436-AAEB-004E0392E445}" sibTransId="{AD50D296-E9B1-418A-BCA8-D578E4F6A7CE}"/>
    <dgm:cxn modelId="{4FFE0090-C3A3-4524-BB6D-C419431C4636}" type="presOf" srcId="{19A6053B-62AB-4FD1-96B7-564C1264FEE1}" destId="{F45E031B-1FC6-4CA8-B88D-15C8FA2A0BCA}" srcOrd="0" destOrd="0" presId="urn:microsoft.com/office/officeart/2005/8/layout/vList2"/>
    <dgm:cxn modelId="{E1A1FC38-B5DA-4E83-AE22-55F8CC8276D7}" srcId="{CBE8E14C-2B7A-4606-B7E5-9EE8BAFDBB31}" destId="{6AEF9C25-34C7-47AD-9BFF-E5254EE57C04}" srcOrd="3" destOrd="0" parTransId="{AB4B0F93-DDAD-4387-B28B-9E7D7766C119}" sibTransId="{653E68A8-525E-4542-977E-37AFC5A8D952}"/>
    <dgm:cxn modelId="{0E1605E2-28F3-4C65-A3CE-870BA64AD6D4}" type="presOf" srcId="{6AEF9C25-34C7-47AD-9BFF-E5254EE57C04}" destId="{C876C24E-D926-4778-B031-7306A3810C66}" srcOrd="0" destOrd="0" presId="urn:microsoft.com/office/officeart/2005/8/layout/vList2"/>
    <dgm:cxn modelId="{8017C8D6-939F-4C66-9631-BAD1F6293D69}" type="presOf" srcId="{CBE8E14C-2B7A-4606-B7E5-9EE8BAFDBB31}" destId="{CF996866-E33B-4392-AB9B-D697CD7E1E96}" srcOrd="0" destOrd="0" presId="urn:microsoft.com/office/officeart/2005/8/layout/vList2"/>
    <dgm:cxn modelId="{BC85E547-5950-401F-A8EA-08865CBEB27E}" srcId="{CBE8E14C-2B7A-4606-B7E5-9EE8BAFDBB31}" destId="{19A6053B-62AB-4FD1-96B7-564C1264FEE1}" srcOrd="1" destOrd="0" parTransId="{8EC42625-B4A6-4957-91E2-5C27004E6CCE}" sibTransId="{D4E52CB2-8165-4F9A-A49C-411797E26CA6}"/>
    <dgm:cxn modelId="{195BB0F9-F804-40E6-923D-B4BFA2456B7A}" type="presOf" srcId="{6EC86AA3-F4D0-46D9-80D2-FC055992E361}" destId="{1FCFE6E3-AB29-4B08-B9BF-E40580898100}" srcOrd="0" destOrd="0" presId="urn:microsoft.com/office/officeart/2005/8/layout/vList2"/>
    <dgm:cxn modelId="{B8C01FB1-CE3F-4A6F-A0C6-8F6CE8B59E42}" type="presOf" srcId="{E09F40B6-0A33-41CF-AE9F-99D64A3D9571}" destId="{9949992D-ECF8-456A-8745-84A01DFB0676}" srcOrd="0" destOrd="0" presId="urn:microsoft.com/office/officeart/2005/8/layout/vList2"/>
    <dgm:cxn modelId="{509A53EB-A789-4C15-8B1A-039760E775D0}" type="presParOf" srcId="{CF996866-E33B-4392-AB9B-D697CD7E1E96}" destId="{1FCFE6E3-AB29-4B08-B9BF-E40580898100}" srcOrd="0" destOrd="0" presId="urn:microsoft.com/office/officeart/2005/8/layout/vList2"/>
    <dgm:cxn modelId="{04218865-F0B1-4560-AD12-03E99B7DC52F}" type="presParOf" srcId="{CF996866-E33B-4392-AB9B-D697CD7E1E96}" destId="{D366ECA6-57DE-47AC-9D1F-8BA444361E39}" srcOrd="1" destOrd="0" presId="urn:microsoft.com/office/officeart/2005/8/layout/vList2"/>
    <dgm:cxn modelId="{409F9E53-AAA3-4876-85A1-9D1960CA7012}" type="presParOf" srcId="{CF996866-E33B-4392-AB9B-D697CD7E1E96}" destId="{F45E031B-1FC6-4CA8-B88D-15C8FA2A0BCA}" srcOrd="2" destOrd="0" presId="urn:microsoft.com/office/officeart/2005/8/layout/vList2"/>
    <dgm:cxn modelId="{78348010-44FD-4B66-9014-FDDD9E5F31C5}" type="presParOf" srcId="{CF996866-E33B-4392-AB9B-D697CD7E1E96}" destId="{DD2DEF4C-1292-45B9-A3CF-82A3D85B02FE}" srcOrd="3" destOrd="0" presId="urn:microsoft.com/office/officeart/2005/8/layout/vList2"/>
    <dgm:cxn modelId="{EA7CD02D-E7D1-44B1-9390-9E4A84B44B7E}" type="presParOf" srcId="{CF996866-E33B-4392-AB9B-D697CD7E1E96}" destId="{9949992D-ECF8-456A-8745-84A01DFB0676}" srcOrd="4" destOrd="0" presId="urn:microsoft.com/office/officeart/2005/8/layout/vList2"/>
    <dgm:cxn modelId="{949BC4DA-8FC8-4037-8B84-1CF28FEF8B1D}" type="presParOf" srcId="{CF996866-E33B-4392-AB9B-D697CD7E1E96}" destId="{304BACB6-DE79-47EE-AC74-1D88FD1E0E9C}" srcOrd="5" destOrd="0" presId="urn:microsoft.com/office/officeart/2005/8/layout/vList2"/>
    <dgm:cxn modelId="{1576E5EF-F234-43B4-A151-B24E45A1954A}" type="presParOf" srcId="{CF996866-E33B-4392-AB9B-D697CD7E1E96}" destId="{C876C24E-D926-4778-B031-7306A3810C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24C174-2CEB-4676-95A4-F73298D8D51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DF4EB17-52FB-4134-B104-108EC2D6E2C9}">
      <dgm:prSet/>
      <dgm:spPr/>
      <dgm:t>
        <a:bodyPr/>
        <a:lstStyle/>
        <a:p>
          <a:pPr algn="just"/>
          <a:r>
            <a:rPr lang="hr-HR" dirty="0"/>
            <a:t>U drugoj polovici XIX. stoljeća – počinje se koristiti nafta kao pogonska sila</a:t>
          </a:r>
          <a:endParaRPr lang="en-US" dirty="0"/>
        </a:p>
      </dgm:t>
    </dgm:pt>
    <dgm:pt modelId="{3FA9C5ED-0923-44AF-97E5-E930C37F8DCA}" type="parTrans" cxnId="{7F527552-9ECC-44D4-AB45-2A3564AF5938}">
      <dgm:prSet/>
      <dgm:spPr/>
      <dgm:t>
        <a:bodyPr/>
        <a:lstStyle/>
        <a:p>
          <a:endParaRPr lang="en-US"/>
        </a:p>
      </dgm:t>
    </dgm:pt>
    <dgm:pt modelId="{F4C75DBB-9A9D-4D0D-8E24-F63145B26A66}" type="sibTrans" cxnId="{7F527552-9ECC-44D4-AB45-2A3564AF5938}">
      <dgm:prSet/>
      <dgm:spPr/>
      <dgm:t>
        <a:bodyPr/>
        <a:lstStyle/>
        <a:p>
          <a:endParaRPr lang="en-US"/>
        </a:p>
      </dgm:t>
    </dgm:pt>
    <dgm:pt modelId="{62EAA417-E64E-4DB3-B0AB-ADDC87161E88}">
      <dgm:prSet/>
      <dgm:spPr/>
      <dgm:t>
        <a:bodyPr/>
        <a:lstStyle/>
        <a:p>
          <a:r>
            <a:rPr lang="hr-HR" dirty="0"/>
            <a:t>Nafta </a:t>
          </a:r>
          <a:r>
            <a:rPr lang="hr-HR" dirty="0" smtClean="0"/>
            <a:t>– prirodna </a:t>
          </a:r>
          <a:r>
            <a:rPr lang="hr-HR" dirty="0"/>
            <a:t>tvar akumulirana Zemljinoj kori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45B90-8C8F-4CB9-A700-488EAFB71B95}" type="parTrans" cxnId="{8C7B50CA-618B-432C-B973-763B49C8B6C8}">
      <dgm:prSet/>
      <dgm:spPr/>
      <dgm:t>
        <a:bodyPr/>
        <a:lstStyle/>
        <a:p>
          <a:endParaRPr lang="en-US"/>
        </a:p>
      </dgm:t>
    </dgm:pt>
    <dgm:pt modelId="{FCF04004-F3A3-45CF-806E-2E908E45523E}" type="sibTrans" cxnId="{8C7B50CA-618B-432C-B973-763B49C8B6C8}">
      <dgm:prSet/>
      <dgm:spPr/>
      <dgm:t>
        <a:bodyPr/>
        <a:lstStyle/>
        <a:p>
          <a:endParaRPr lang="en-US"/>
        </a:p>
      </dgm:t>
    </dgm:pt>
    <dgm:pt modelId="{AF2BB2AB-1EAE-43F8-BD35-4378A5707837}">
      <dgm:prSet/>
      <dgm:spPr/>
      <dgm:t>
        <a:bodyPr/>
        <a:lstStyle/>
        <a:p>
          <a:pPr algn="just"/>
          <a:r>
            <a:rPr lang="hr-HR" dirty="0"/>
            <a:t>Motor s unutarnjim izgaranjem doveo do razvoja naftne industrije</a:t>
          </a:r>
          <a:endParaRPr lang="en-US" dirty="0"/>
        </a:p>
      </dgm:t>
    </dgm:pt>
    <dgm:pt modelId="{71570A25-1C2C-44CB-B432-5EF0E2F6EF20}" type="parTrans" cxnId="{DAE91A13-BC38-4276-97B5-D8CB4B23673B}">
      <dgm:prSet/>
      <dgm:spPr/>
      <dgm:t>
        <a:bodyPr/>
        <a:lstStyle/>
        <a:p>
          <a:endParaRPr lang="en-US"/>
        </a:p>
      </dgm:t>
    </dgm:pt>
    <dgm:pt modelId="{A5CBA469-A2ED-4F68-8D71-2F88B7EB2460}" type="sibTrans" cxnId="{DAE91A13-BC38-4276-97B5-D8CB4B23673B}">
      <dgm:prSet/>
      <dgm:spPr/>
      <dgm:t>
        <a:bodyPr/>
        <a:lstStyle/>
        <a:p>
          <a:endParaRPr lang="en-US"/>
        </a:p>
      </dgm:t>
    </dgm:pt>
    <dgm:pt modelId="{99FFD498-73BA-4A2F-81DE-031E6BF011E0}">
      <dgm:prSet/>
      <dgm:spPr/>
      <dgm:t>
        <a:bodyPr/>
        <a:lstStyle/>
        <a:p>
          <a:pPr algn="just"/>
          <a:r>
            <a:rPr lang="hr-HR" dirty="0"/>
            <a:t>Prva rafinerija nafte u Hrvatskoj izgrađena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1883. godine u Rijeci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6F1AB0-996F-481F-B3AE-D1C3733410F4}" type="parTrans" cxnId="{23C3C5CE-6D2B-4184-843E-474648B3E3EE}">
      <dgm:prSet/>
      <dgm:spPr/>
      <dgm:t>
        <a:bodyPr/>
        <a:lstStyle/>
        <a:p>
          <a:endParaRPr lang="en-US"/>
        </a:p>
      </dgm:t>
    </dgm:pt>
    <dgm:pt modelId="{EE4999C4-7938-439F-A448-AD7F2DE2939D}" type="sibTrans" cxnId="{23C3C5CE-6D2B-4184-843E-474648B3E3EE}">
      <dgm:prSet/>
      <dgm:spPr/>
      <dgm:t>
        <a:bodyPr/>
        <a:lstStyle/>
        <a:p>
          <a:endParaRPr lang="en-US"/>
        </a:p>
      </dgm:t>
    </dgm:pt>
    <dgm:pt modelId="{90B9526C-3A3E-4A8D-97DD-196F18DCA58C}" type="pres">
      <dgm:prSet presAssocID="{DA24C174-2CEB-4676-95A4-F73298D8D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B63ABF-B46A-4FF2-9F1A-717566794BCA}" type="pres">
      <dgm:prSet presAssocID="{4DF4EB17-52FB-4134-B104-108EC2D6E2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D4F00C-71D0-4E97-B37F-ECCF64760625}" type="pres">
      <dgm:prSet presAssocID="{F4C75DBB-9A9D-4D0D-8E24-F63145B26A66}" presName="spacer" presStyleCnt="0"/>
      <dgm:spPr/>
    </dgm:pt>
    <dgm:pt modelId="{3B8BBCDB-F830-4310-B8E7-F6E24337C06F}" type="pres">
      <dgm:prSet presAssocID="{62EAA417-E64E-4DB3-B0AB-ADDC87161E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049451-5946-494E-9FDF-B0987C4212E2}" type="pres">
      <dgm:prSet presAssocID="{FCF04004-F3A3-45CF-806E-2E908E45523E}" presName="spacer" presStyleCnt="0"/>
      <dgm:spPr/>
    </dgm:pt>
    <dgm:pt modelId="{DAD236B9-2D34-49B4-A559-0D2B6FC8C46D}" type="pres">
      <dgm:prSet presAssocID="{AF2BB2AB-1EAE-43F8-BD35-4378A57078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87038C-9317-431A-89FC-C2965A578FCA}" type="pres">
      <dgm:prSet presAssocID="{A5CBA469-A2ED-4F68-8D71-2F88B7EB2460}" presName="spacer" presStyleCnt="0"/>
      <dgm:spPr/>
    </dgm:pt>
    <dgm:pt modelId="{AC970154-A4E3-41AE-AF31-BB2C8BF2C2FB}" type="pres">
      <dgm:prSet presAssocID="{99FFD498-73BA-4A2F-81DE-031E6BF011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527552-9ECC-44D4-AB45-2A3564AF5938}" srcId="{DA24C174-2CEB-4676-95A4-F73298D8D511}" destId="{4DF4EB17-52FB-4134-B104-108EC2D6E2C9}" srcOrd="0" destOrd="0" parTransId="{3FA9C5ED-0923-44AF-97E5-E930C37F8DCA}" sibTransId="{F4C75DBB-9A9D-4D0D-8E24-F63145B26A66}"/>
    <dgm:cxn modelId="{23C3C5CE-6D2B-4184-843E-474648B3E3EE}" srcId="{DA24C174-2CEB-4676-95A4-F73298D8D511}" destId="{99FFD498-73BA-4A2F-81DE-031E6BF011E0}" srcOrd="3" destOrd="0" parTransId="{3A6F1AB0-996F-481F-B3AE-D1C3733410F4}" sibTransId="{EE4999C4-7938-439F-A448-AD7F2DE2939D}"/>
    <dgm:cxn modelId="{0CE111C9-B05E-4D82-AB9D-3F3ED2394AB9}" type="presOf" srcId="{4DF4EB17-52FB-4134-B104-108EC2D6E2C9}" destId="{63B63ABF-B46A-4FF2-9F1A-717566794BCA}" srcOrd="0" destOrd="0" presId="urn:microsoft.com/office/officeart/2005/8/layout/vList2"/>
    <dgm:cxn modelId="{459EFDBE-5C57-40E1-9021-8119AC9BF748}" type="presOf" srcId="{99FFD498-73BA-4A2F-81DE-031E6BF011E0}" destId="{AC970154-A4E3-41AE-AF31-BB2C8BF2C2FB}" srcOrd="0" destOrd="0" presId="urn:microsoft.com/office/officeart/2005/8/layout/vList2"/>
    <dgm:cxn modelId="{2D1B69D2-3113-454A-B8F5-8CCE942654C5}" type="presOf" srcId="{DA24C174-2CEB-4676-95A4-F73298D8D511}" destId="{90B9526C-3A3E-4A8D-97DD-196F18DCA58C}" srcOrd="0" destOrd="0" presId="urn:microsoft.com/office/officeart/2005/8/layout/vList2"/>
    <dgm:cxn modelId="{DAE91A13-BC38-4276-97B5-D8CB4B23673B}" srcId="{DA24C174-2CEB-4676-95A4-F73298D8D511}" destId="{AF2BB2AB-1EAE-43F8-BD35-4378A5707837}" srcOrd="2" destOrd="0" parTransId="{71570A25-1C2C-44CB-B432-5EF0E2F6EF20}" sibTransId="{A5CBA469-A2ED-4F68-8D71-2F88B7EB2460}"/>
    <dgm:cxn modelId="{596ED741-22E8-4C59-A52A-527578A80DB3}" type="presOf" srcId="{62EAA417-E64E-4DB3-B0AB-ADDC87161E88}" destId="{3B8BBCDB-F830-4310-B8E7-F6E24337C06F}" srcOrd="0" destOrd="0" presId="urn:microsoft.com/office/officeart/2005/8/layout/vList2"/>
    <dgm:cxn modelId="{8C7B50CA-618B-432C-B973-763B49C8B6C8}" srcId="{DA24C174-2CEB-4676-95A4-F73298D8D511}" destId="{62EAA417-E64E-4DB3-B0AB-ADDC87161E88}" srcOrd="1" destOrd="0" parTransId="{83345B90-8C8F-4CB9-A700-488EAFB71B95}" sibTransId="{FCF04004-F3A3-45CF-806E-2E908E45523E}"/>
    <dgm:cxn modelId="{ACAE44BA-20DA-4789-9520-B03382A3422D}" type="presOf" srcId="{AF2BB2AB-1EAE-43F8-BD35-4378A5707837}" destId="{DAD236B9-2D34-49B4-A559-0D2B6FC8C46D}" srcOrd="0" destOrd="0" presId="urn:microsoft.com/office/officeart/2005/8/layout/vList2"/>
    <dgm:cxn modelId="{B309E00C-FE78-4420-B5F0-F381DD3C3610}" type="presParOf" srcId="{90B9526C-3A3E-4A8D-97DD-196F18DCA58C}" destId="{63B63ABF-B46A-4FF2-9F1A-717566794BCA}" srcOrd="0" destOrd="0" presId="urn:microsoft.com/office/officeart/2005/8/layout/vList2"/>
    <dgm:cxn modelId="{4B79C1F3-7367-4C52-BF69-167A2662F6EA}" type="presParOf" srcId="{90B9526C-3A3E-4A8D-97DD-196F18DCA58C}" destId="{F8D4F00C-71D0-4E97-B37F-ECCF64760625}" srcOrd="1" destOrd="0" presId="urn:microsoft.com/office/officeart/2005/8/layout/vList2"/>
    <dgm:cxn modelId="{8F2C3029-80ED-4F10-BA5A-D1DE01AED674}" type="presParOf" srcId="{90B9526C-3A3E-4A8D-97DD-196F18DCA58C}" destId="{3B8BBCDB-F830-4310-B8E7-F6E24337C06F}" srcOrd="2" destOrd="0" presId="urn:microsoft.com/office/officeart/2005/8/layout/vList2"/>
    <dgm:cxn modelId="{41A2A2EE-F7DB-4359-B6B7-8FF0279FA56F}" type="presParOf" srcId="{90B9526C-3A3E-4A8D-97DD-196F18DCA58C}" destId="{A8049451-5946-494E-9FDF-B0987C4212E2}" srcOrd="3" destOrd="0" presId="urn:microsoft.com/office/officeart/2005/8/layout/vList2"/>
    <dgm:cxn modelId="{FCBF9DEA-B1EF-4C65-B1C1-584894ABA234}" type="presParOf" srcId="{90B9526C-3A3E-4A8D-97DD-196F18DCA58C}" destId="{DAD236B9-2D34-49B4-A559-0D2B6FC8C46D}" srcOrd="4" destOrd="0" presId="urn:microsoft.com/office/officeart/2005/8/layout/vList2"/>
    <dgm:cxn modelId="{8C339C62-16F0-48BB-84D9-1FF5F63A3D52}" type="presParOf" srcId="{90B9526C-3A3E-4A8D-97DD-196F18DCA58C}" destId="{C587038C-9317-431A-89FC-C2965A578FCA}" srcOrd="5" destOrd="0" presId="urn:microsoft.com/office/officeart/2005/8/layout/vList2"/>
    <dgm:cxn modelId="{0932DCA5-24F0-43C7-9088-4C1F374191EF}" type="presParOf" srcId="{90B9526C-3A3E-4A8D-97DD-196F18DCA58C}" destId="{AC970154-A4E3-41AE-AF31-BB2C8BF2C2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4C174-2CEB-4676-95A4-F73298D8D51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DF4EB17-52FB-4134-B104-108EC2D6E2C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Nikolaus August Otto </a:t>
          </a:r>
          <a:r>
            <a:rPr lang="hr-HR" dirty="0"/>
            <a:t>– 1876. godine izumio četverotaktni motor</a:t>
          </a:r>
          <a:endParaRPr lang="en-US" dirty="0"/>
        </a:p>
      </dgm:t>
    </dgm:pt>
    <dgm:pt modelId="{3FA9C5ED-0923-44AF-97E5-E930C37F8DCA}" type="parTrans" cxnId="{7F527552-9ECC-44D4-AB45-2A3564AF5938}">
      <dgm:prSet/>
      <dgm:spPr/>
      <dgm:t>
        <a:bodyPr/>
        <a:lstStyle/>
        <a:p>
          <a:endParaRPr lang="en-US"/>
        </a:p>
      </dgm:t>
    </dgm:pt>
    <dgm:pt modelId="{F4C75DBB-9A9D-4D0D-8E24-F63145B26A66}" type="sibTrans" cxnId="{7F527552-9ECC-44D4-AB45-2A3564AF5938}">
      <dgm:prSet/>
      <dgm:spPr/>
      <dgm:t>
        <a:bodyPr/>
        <a:lstStyle/>
        <a:p>
          <a:endParaRPr lang="en-US"/>
        </a:p>
      </dgm:t>
    </dgm:pt>
    <dgm:pt modelId="{62EAA417-E64E-4DB3-B0AB-ADDC87161E88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Karl Benz </a:t>
          </a:r>
          <a:r>
            <a:rPr lang="hr-HR" dirty="0"/>
            <a:t>– 1885. godine izumio je prvi automobil </a:t>
          </a:r>
          <a:r>
            <a:rPr lang="hr-HR" dirty="0" smtClean="0"/>
            <a:t>– motor </a:t>
          </a:r>
          <a:r>
            <a:rPr lang="hr-HR" dirty="0"/>
            <a:t>je pokretao vozilo na tri kotača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45B90-8C8F-4CB9-A700-488EAFB71B95}" type="parTrans" cxnId="{8C7B50CA-618B-432C-B973-763B49C8B6C8}">
      <dgm:prSet/>
      <dgm:spPr/>
      <dgm:t>
        <a:bodyPr/>
        <a:lstStyle/>
        <a:p>
          <a:endParaRPr lang="en-US"/>
        </a:p>
      </dgm:t>
    </dgm:pt>
    <dgm:pt modelId="{FCF04004-F3A3-45CF-806E-2E908E45523E}" type="sibTrans" cxnId="{8C7B50CA-618B-432C-B973-763B49C8B6C8}">
      <dgm:prSet/>
      <dgm:spPr/>
      <dgm:t>
        <a:bodyPr/>
        <a:lstStyle/>
        <a:p>
          <a:endParaRPr lang="en-US"/>
        </a:p>
      </dgm:t>
    </dgm:pt>
    <dgm:pt modelId="{AF2BB2AB-1EAE-43F8-BD35-4378A5707837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Gottlieb Daimler </a:t>
          </a:r>
          <a:r>
            <a:rPr lang="hr-HR" dirty="0"/>
            <a:t>– 1886. godine konstruirao vozilo na četiri kotača s motorom s unutrašnjim izgaranjem koje je imalo dvije brzine i moglo je postignuti brzinu od 18 km/h</a:t>
          </a:r>
          <a:endParaRPr lang="en-US" dirty="0"/>
        </a:p>
      </dgm:t>
    </dgm:pt>
    <dgm:pt modelId="{71570A25-1C2C-44CB-B432-5EF0E2F6EF20}" type="parTrans" cxnId="{DAE91A13-BC38-4276-97B5-D8CB4B23673B}">
      <dgm:prSet/>
      <dgm:spPr/>
      <dgm:t>
        <a:bodyPr/>
        <a:lstStyle/>
        <a:p>
          <a:endParaRPr lang="en-US"/>
        </a:p>
      </dgm:t>
    </dgm:pt>
    <dgm:pt modelId="{A5CBA469-A2ED-4F68-8D71-2F88B7EB2460}" type="sibTrans" cxnId="{DAE91A13-BC38-4276-97B5-D8CB4B23673B}">
      <dgm:prSet/>
      <dgm:spPr/>
      <dgm:t>
        <a:bodyPr/>
        <a:lstStyle/>
        <a:p>
          <a:endParaRPr lang="en-US"/>
        </a:p>
      </dgm:t>
    </dgm:pt>
    <dgm:pt modelId="{1026C2D7-6A91-4CF5-BAF4-894911B45868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Slavoljub Penkala </a:t>
          </a:r>
          <a:r>
            <a:rPr lang="hr-HR" b="0" dirty="0">
              <a:effectLst/>
            </a:rPr>
            <a:t>– najveći izum automatska mehanička olovka</a:t>
          </a:r>
          <a:endParaRPr lang="en-US" b="0" dirty="0">
            <a:effectLst/>
          </a:endParaRPr>
        </a:p>
      </dgm:t>
    </dgm:pt>
    <dgm:pt modelId="{E782A0F0-749A-42BC-90B3-2BE6531DBC9C}" type="parTrans" cxnId="{10994436-97D5-4220-BB7F-D3D9A6F5DD72}">
      <dgm:prSet/>
      <dgm:spPr/>
      <dgm:t>
        <a:bodyPr/>
        <a:lstStyle/>
        <a:p>
          <a:endParaRPr lang="hr-HR"/>
        </a:p>
      </dgm:t>
    </dgm:pt>
    <dgm:pt modelId="{0ADB3034-56DF-498B-904C-9AC6962B4C02}" type="sibTrans" cxnId="{10994436-97D5-4220-BB7F-D3D9A6F5DD72}">
      <dgm:prSet/>
      <dgm:spPr/>
      <dgm:t>
        <a:bodyPr/>
        <a:lstStyle/>
        <a:p>
          <a:endParaRPr lang="hr-HR"/>
        </a:p>
      </dgm:t>
    </dgm:pt>
    <dgm:pt modelId="{90B9526C-3A3E-4A8D-97DD-196F18DCA58C}" type="pres">
      <dgm:prSet presAssocID="{DA24C174-2CEB-4676-95A4-F73298D8D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B63ABF-B46A-4FF2-9F1A-717566794BCA}" type="pres">
      <dgm:prSet presAssocID="{4DF4EB17-52FB-4134-B104-108EC2D6E2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D4F00C-71D0-4E97-B37F-ECCF64760625}" type="pres">
      <dgm:prSet presAssocID="{F4C75DBB-9A9D-4D0D-8E24-F63145B26A66}" presName="spacer" presStyleCnt="0"/>
      <dgm:spPr/>
    </dgm:pt>
    <dgm:pt modelId="{3B8BBCDB-F830-4310-B8E7-F6E24337C06F}" type="pres">
      <dgm:prSet presAssocID="{62EAA417-E64E-4DB3-B0AB-ADDC87161E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049451-5946-494E-9FDF-B0987C4212E2}" type="pres">
      <dgm:prSet presAssocID="{FCF04004-F3A3-45CF-806E-2E908E45523E}" presName="spacer" presStyleCnt="0"/>
      <dgm:spPr/>
    </dgm:pt>
    <dgm:pt modelId="{DAD236B9-2D34-49B4-A559-0D2B6FC8C46D}" type="pres">
      <dgm:prSet presAssocID="{AF2BB2AB-1EAE-43F8-BD35-4378A57078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FA8D34-D3AA-400C-8E98-2AB64ED46F09}" type="pres">
      <dgm:prSet presAssocID="{A5CBA469-A2ED-4F68-8D71-2F88B7EB2460}" presName="spacer" presStyleCnt="0"/>
      <dgm:spPr/>
    </dgm:pt>
    <dgm:pt modelId="{F58E6D8C-DD24-402A-A955-A65DB6A95916}" type="pres">
      <dgm:prSet presAssocID="{1026C2D7-6A91-4CF5-BAF4-894911B458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527552-9ECC-44D4-AB45-2A3564AF5938}" srcId="{DA24C174-2CEB-4676-95A4-F73298D8D511}" destId="{4DF4EB17-52FB-4134-B104-108EC2D6E2C9}" srcOrd="0" destOrd="0" parTransId="{3FA9C5ED-0923-44AF-97E5-E930C37F8DCA}" sibTransId="{F4C75DBB-9A9D-4D0D-8E24-F63145B26A66}"/>
    <dgm:cxn modelId="{0CE111C9-B05E-4D82-AB9D-3F3ED2394AB9}" type="presOf" srcId="{4DF4EB17-52FB-4134-B104-108EC2D6E2C9}" destId="{63B63ABF-B46A-4FF2-9F1A-717566794BCA}" srcOrd="0" destOrd="0" presId="urn:microsoft.com/office/officeart/2005/8/layout/vList2"/>
    <dgm:cxn modelId="{2D1B69D2-3113-454A-B8F5-8CCE942654C5}" type="presOf" srcId="{DA24C174-2CEB-4676-95A4-F73298D8D511}" destId="{90B9526C-3A3E-4A8D-97DD-196F18DCA58C}" srcOrd="0" destOrd="0" presId="urn:microsoft.com/office/officeart/2005/8/layout/vList2"/>
    <dgm:cxn modelId="{DAE91A13-BC38-4276-97B5-D8CB4B23673B}" srcId="{DA24C174-2CEB-4676-95A4-F73298D8D511}" destId="{AF2BB2AB-1EAE-43F8-BD35-4378A5707837}" srcOrd="2" destOrd="0" parTransId="{71570A25-1C2C-44CB-B432-5EF0E2F6EF20}" sibTransId="{A5CBA469-A2ED-4F68-8D71-2F88B7EB2460}"/>
    <dgm:cxn modelId="{596ED741-22E8-4C59-A52A-527578A80DB3}" type="presOf" srcId="{62EAA417-E64E-4DB3-B0AB-ADDC87161E88}" destId="{3B8BBCDB-F830-4310-B8E7-F6E24337C06F}" srcOrd="0" destOrd="0" presId="urn:microsoft.com/office/officeart/2005/8/layout/vList2"/>
    <dgm:cxn modelId="{8C7B50CA-618B-432C-B973-763B49C8B6C8}" srcId="{DA24C174-2CEB-4676-95A4-F73298D8D511}" destId="{62EAA417-E64E-4DB3-B0AB-ADDC87161E88}" srcOrd="1" destOrd="0" parTransId="{83345B90-8C8F-4CB9-A700-488EAFB71B95}" sibTransId="{FCF04004-F3A3-45CF-806E-2E908E45523E}"/>
    <dgm:cxn modelId="{65128780-6C47-4619-8055-7369FA338D0B}" type="presOf" srcId="{1026C2D7-6A91-4CF5-BAF4-894911B45868}" destId="{F58E6D8C-DD24-402A-A955-A65DB6A95916}" srcOrd="0" destOrd="0" presId="urn:microsoft.com/office/officeart/2005/8/layout/vList2"/>
    <dgm:cxn modelId="{10994436-97D5-4220-BB7F-D3D9A6F5DD72}" srcId="{DA24C174-2CEB-4676-95A4-F73298D8D511}" destId="{1026C2D7-6A91-4CF5-BAF4-894911B45868}" srcOrd="3" destOrd="0" parTransId="{E782A0F0-749A-42BC-90B3-2BE6531DBC9C}" sibTransId="{0ADB3034-56DF-498B-904C-9AC6962B4C02}"/>
    <dgm:cxn modelId="{ACAE44BA-20DA-4789-9520-B03382A3422D}" type="presOf" srcId="{AF2BB2AB-1EAE-43F8-BD35-4378A5707837}" destId="{DAD236B9-2D34-49B4-A559-0D2B6FC8C46D}" srcOrd="0" destOrd="0" presId="urn:microsoft.com/office/officeart/2005/8/layout/vList2"/>
    <dgm:cxn modelId="{B309E00C-FE78-4420-B5F0-F381DD3C3610}" type="presParOf" srcId="{90B9526C-3A3E-4A8D-97DD-196F18DCA58C}" destId="{63B63ABF-B46A-4FF2-9F1A-717566794BCA}" srcOrd="0" destOrd="0" presId="urn:microsoft.com/office/officeart/2005/8/layout/vList2"/>
    <dgm:cxn modelId="{4B79C1F3-7367-4C52-BF69-167A2662F6EA}" type="presParOf" srcId="{90B9526C-3A3E-4A8D-97DD-196F18DCA58C}" destId="{F8D4F00C-71D0-4E97-B37F-ECCF64760625}" srcOrd="1" destOrd="0" presId="urn:microsoft.com/office/officeart/2005/8/layout/vList2"/>
    <dgm:cxn modelId="{8F2C3029-80ED-4F10-BA5A-D1DE01AED674}" type="presParOf" srcId="{90B9526C-3A3E-4A8D-97DD-196F18DCA58C}" destId="{3B8BBCDB-F830-4310-B8E7-F6E24337C06F}" srcOrd="2" destOrd="0" presId="urn:microsoft.com/office/officeart/2005/8/layout/vList2"/>
    <dgm:cxn modelId="{41A2A2EE-F7DB-4359-B6B7-8FF0279FA56F}" type="presParOf" srcId="{90B9526C-3A3E-4A8D-97DD-196F18DCA58C}" destId="{A8049451-5946-494E-9FDF-B0987C4212E2}" srcOrd="3" destOrd="0" presId="urn:microsoft.com/office/officeart/2005/8/layout/vList2"/>
    <dgm:cxn modelId="{FCBF9DEA-B1EF-4C65-B1C1-584894ABA234}" type="presParOf" srcId="{90B9526C-3A3E-4A8D-97DD-196F18DCA58C}" destId="{DAD236B9-2D34-49B4-A559-0D2B6FC8C46D}" srcOrd="4" destOrd="0" presId="urn:microsoft.com/office/officeart/2005/8/layout/vList2"/>
    <dgm:cxn modelId="{CA9CF678-BB56-401A-9CCD-D2151A493545}" type="presParOf" srcId="{90B9526C-3A3E-4A8D-97DD-196F18DCA58C}" destId="{71FA8D34-D3AA-400C-8E98-2AB64ED46F09}" srcOrd="5" destOrd="0" presId="urn:microsoft.com/office/officeart/2005/8/layout/vList2"/>
    <dgm:cxn modelId="{7A962F36-EC75-49AD-BB7B-BFC2297874CA}" type="presParOf" srcId="{90B9526C-3A3E-4A8D-97DD-196F18DCA58C}" destId="{F58E6D8C-DD24-402A-A955-A65DB6A959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B63ABF-B46A-4FF2-9F1A-717566794BCA}">
      <dsp:nvSpPr>
        <dsp:cNvPr id="0" name=""/>
        <dsp:cNvSpPr/>
      </dsp:nvSpPr>
      <dsp:spPr>
        <a:xfrm>
          <a:off x="0" y="235061"/>
          <a:ext cx="10905066" cy="11787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Napredak znanosti rezultirao otkrićem novih pogonskih sila</a:t>
          </a:r>
          <a:endParaRPr lang="en-US" sz="3100" kern="1200"/>
        </a:p>
      </dsp:txBody>
      <dsp:txXfrm>
        <a:off x="0" y="235061"/>
        <a:ext cx="10905066" cy="1178775"/>
      </dsp:txXfrm>
    </dsp:sp>
    <dsp:sp modelId="{3B8BBCDB-F830-4310-B8E7-F6E24337C06F}">
      <dsp:nvSpPr>
        <dsp:cNvPr id="0" name=""/>
        <dsp:cNvSpPr/>
      </dsp:nvSpPr>
      <dsp:spPr>
        <a:xfrm>
          <a:off x="0" y="1503116"/>
          <a:ext cx="10905066" cy="11787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Početak uporabe električne struje i nafte </a:t>
          </a:r>
          <a:r>
            <a:rPr lang="hr-HR" sz="3100" kern="1200" dirty="0"/>
            <a:t>smatra se početkom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druge industrijske revolucije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03116"/>
        <a:ext cx="10905066" cy="1178775"/>
      </dsp:txXfrm>
    </dsp:sp>
    <dsp:sp modelId="{DAD236B9-2D34-49B4-A559-0D2B6FC8C46D}">
      <dsp:nvSpPr>
        <dsp:cNvPr id="0" name=""/>
        <dsp:cNvSpPr/>
      </dsp:nvSpPr>
      <dsp:spPr>
        <a:xfrm>
          <a:off x="0" y="2771171"/>
          <a:ext cx="10905066" cy="11787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Uporabom električne energije i nafte u drugoj polovici XIX. stoljeća život ljudi i gospodarstvo svijeta se uvelike izmijenili</a:t>
          </a:r>
          <a:endParaRPr lang="en-US" sz="3100" kern="1200" dirty="0"/>
        </a:p>
      </dsp:txBody>
      <dsp:txXfrm>
        <a:off x="0" y="2771171"/>
        <a:ext cx="10905066" cy="1178775"/>
      </dsp:txXfrm>
    </dsp:sp>
    <dsp:sp modelId="{AC970154-A4E3-41AE-AF31-BB2C8BF2C2FB}">
      <dsp:nvSpPr>
        <dsp:cNvPr id="0" name=""/>
        <dsp:cNvSpPr/>
      </dsp:nvSpPr>
      <dsp:spPr>
        <a:xfrm>
          <a:off x="0" y="4039226"/>
          <a:ext cx="10905066" cy="11787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Nikola Tesla </a:t>
          </a:r>
          <a:r>
            <a:rPr lang="hr-HR" sz="3100" b="0" kern="1200" dirty="0">
              <a:effectLst/>
            </a:rPr>
            <a:t>i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Thomas Alva Edison </a:t>
          </a:r>
          <a:r>
            <a:rPr lang="hr-HR" sz="3100" kern="1200" dirty="0" smtClean="0"/>
            <a:t>– najzaslužniji znanstvenici </a:t>
          </a:r>
          <a:r>
            <a:rPr lang="hr-HR" sz="3100" kern="1200" dirty="0"/>
            <a:t>koji su omogućili korištenje električne struje </a:t>
          </a:r>
          <a:endParaRPr lang="en-US" sz="3100" kern="1200" dirty="0"/>
        </a:p>
      </dsp:txBody>
      <dsp:txXfrm>
        <a:off x="0" y="4039226"/>
        <a:ext cx="10905066" cy="11787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B62DBC-2B97-4B21-A097-70F2E893B300}">
      <dsp:nvSpPr>
        <dsp:cNvPr id="0" name=""/>
        <dsp:cNvSpPr/>
      </dsp:nvSpPr>
      <dsp:spPr>
        <a:xfrm>
          <a:off x="0" y="7968"/>
          <a:ext cx="7622220" cy="8880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Nikola Tesla </a:t>
          </a:r>
          <a:r>
            <a:rPr lang="hr-HR" sz="2300" kern="1200" dirty="0"/>
            <a:t>(</a:t>
          </a:r>
          <a:r>
            <a:rPr lang="hr-HR" sz="2300" kern="1200" dirty="0" err="1"/>
            <a:t>1856</a:t>
          </a:r>
          <a:r>
            <a:rPr lang="hr-HR" sz="2300" kern="1200" dirty="0" smtClean="0"/>
            <a:t>. – </a:t>
          </a:r>
          <a:r>
            <a:rPr lang="hr-HR" sz="2300" kern="1200" dirty="0" err="1" smtClean="0"/>
            <a:t>1943</a:t>
          </a:r>
          <a:r>
            <a:rPr lang="hr-HR" sz="2300" kern="1200" dirty="0"/>
            <a:t>.) – istraživač i izumitelj, rođen u Smiljanu (Lika) </a:t>
          </a:r>
          <a:endParaRPr lang="en-US" sz="2300" kern="1200" dirty="0"/>
        </a:p>
      </dsp:txBody>
      <dsp:txXfrm>
        <a:off x="0" y="7968"/>
        <a:ext cx="7622220" cy="888030"/>
      </dsp:txXfrm>
    </dsp:sp>
    <dsp:sp modelId="{ED1A2587-2DA0-47B8-8E40-F3FD36E69E36}">
      <dsp:nvSpPr>
        <dsp:cNvPr id="0" name=""/>
        <dsp:cNvSpPr/>
      </dsp:nvSpPr>
      <dsp:spPr>
        <a:xfrm>
          <a:off x="0" y="962238"/>
          <a:ext cx="7622220" cy="888030"/>
        </a:xfrm>
        <a:prstGeom prst="round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Najznačajniji izum – 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elektromotor za izmjeničnu struju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62238"/>
        <a:ext cx="7622220" cy="888030"/>
      </dsp:txXfrm>
    </dsp:sp>
    <dsp:sp modelId="{D948BE92-6817-4BD7-A4C8-D753B001249A}">
      <dsp:nvSpPr>
        <dsp:cNvPr id="0" name=""/>
        <dsp:cNvSpPr/>
      </dsp:nvSpPr>
      <dsp:spPr>
        <a:xfrm>
          <a:off x="0" y="1916508"/>
          <a:ext cx="7622220" cy="888030"/>
        </a:xfrm>
        <a:prstGeom prst="round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Prvi put učinkovitost pokazao pri izgradnji hidrocentrale na </a:t>
          </a:r>
          <a:r>
            <a:rPr lang="hr-HR" sz="2300" kern="1200" dirty="0" err="1"/>
            <a:t>Nijagarinim</a:t>
          </a:r>
          <a:r>
            <a:rPr lang="hr-HR" sz="2300" kern="1200" dirty="0"/>
            <a:t> slapovima</a:t>
          </a:r>
          <a:endParaRPr lang="en-US" sz="2300" kern="1200" dirty="0"/>
        </a:p>
      </dsp:txBody>
      <dsp:txXfrm>
        <a:off x="0" y="1916508"/>
        <a:ext cx="7622220" cy="888030"/>
      </dsp:txXfrm>
    </dsp:sp>
    <dsp:sp modelId="{7DA39590-EAD7-4DF4-BF51-70BD29D02731}">
      <dsp:nvSpPr>
        <dsp:cNvPr id="0" name=""/>
        <dsp:cNvSpPr/>
      </dsp:nvSpPr>
      <dsp:spPr>
        <a:xfrm>
          <a:off x="0" y="2870778"/>
          <a:ext cx="7622220" cy="888030"/>
        </a:xfrm>
        <a:prstGeom prst="round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1884. godine otišao u SAD</a:t>
          </a:r>
          <a:endParaRPr lang="en-US" sz="2300" kern="1200"/>
        </a:p>
      </dsp:txBody>
      <dsp:txXfrm>
        <a:off x="0" y="2870778"/>
        <a:ext cx="7622220" cy="888030"/>
      </dsp:txXfrm>
    </dsp:sp>
    <dsp:sp modelId="{CC3B9AED-9955-4C6A-BD9A-626D1355AA96}">
      <dsp:nvSpPr>
        <dsp:cNvPr id="0" name=""/>
        <dsp:cNvSpPr/>
      </dsp:nvSpPr>
      <dsp:spPr>
        <a:xfrm>
          <a:off x="0" y="3825048"/>
          <a:ext cx="7622220" cy="888030"/>
        </a:xfrm>
        <a:prstGeom prst="round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U lošim odnosima s Thomasom Alvom Edisonom</a:t>
          </a:r>
          <a:endParaRPr lang="en-US" sz="2300" kern="1200" dirty="0"/>
        </a:p>
      </dsp:txBody>
      <dsp:txXfrm>
        <a:off x="0" y="3825048"/>
        <a:ext cx="7622220" cy="888030"/>
      </dsp:txXfrm>
    </dsp:sp>
    <dsp:sp modelId="{A79068E3-5795-4BF2-A52A-0D1D90646C47}">
      <dsp:nvSpPr>
        <dsp:cNvPr id="0" name=""/>
        <dsp:cNvSpPr/>
      </dsp:nvSpPr>
      <dsp:spPr>
        <a:xfrm>
          <a:off x="0" y="4779318"/>
          <a:ext cx="7622220" cy="88803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Patentirao oko 700 izuma</a:t>
          </a:r>
          <a:endParaRPr lang="en-US" sz="2300" kern="1200"/>
        </a:p>
      </dsp:txBody>
      <dsp:txXfrm>
        <a:off x="0" y="4779318"/>
        <a:ext cx="7622220" cy="8880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B62DBC-2B97-4B21-A097-70F2E893B300}">
      <dsp:nvSpPr>
        <dsp:cNvPr id="0" name=""/>
        <dsp:cNvSpPr/>
      </dsp:nvSpPr>
      <dsp:spPr>
        <a:xfrm>
          <a:off x="0" y="231877"/>
          <a:ext cx="5636765" cy="168918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Teslina istraživanja – temelj mnogim granama elektrotehnike</a:t>
          </a:r>
          <a:endParaRPr lang="en-US" sz="2500" kern="1200" dirty="0"/>
        </a:p>
      </dsp:txBody>
      <dsp:txXfrm>
        <a:off x="0" y="231877"/>
        <a:ext cx="5636765" cy="1689187"/>
      </dsp:txXfrm>
    </dsp:sp>
    <dsp:sp modelId="{ED1A2587-2DA0-47B8-8E40-F3FD36E69E36}">
      <dsp:nvSpPr>
        <dsp:cNvPr id="0" name=""/>
        <dsp:cNvSpPr/>
      </dsp:nvSpPr>
      <dsp:spPr>
        <a:xfrm>
          <a:off x="0" y="1993064"/>
          <a:ext cx="5636765" cy="168918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Početkom XX. stoljeća u blizini New Yorka izgradio veliku radio postaju s namjerom bežičnog komuniciranja sa svim dijelovima svijeta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93064"/>
        <a:ext cx="5636765" cy="1689187"/>
      </dsp:txXfrm>
    </dsp:sp>
    <dsp:sp modelId="{D948BE92-6817-4BD7-A4C8-D753B001249A}">
      <dsp:nvSpPr>
        <dsp:cNvPr id="0" name=""/>
        <dsp:cNvSpPr/>
      </dsp:nvSpPr>
      <dsp:spPr>
        <a:xfrm>
          <a:off x="0" y="3754252"/>
          <a:ext cx="5636765" cy="168918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Jedinica za gustoću magnetnog toka nazvana po njemu</a:t>
          </a:r>
          <a:endParaRPr lang="en-US" sz="2500" kern="1200" dirty="0"/>
        </a:p>
      </dsp:txBody>
      <dsp:txXfrm>
        <a:off x="0" y="3754252"/>
        <a:ext cx="5636765" cy="16891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FE6E3-AB29-4B08-B9BF-E40580898100}">
      <dsp:nvSpPr>
        <dsp:cNvPr id="0" name=""/>
        <dsp:cNvSpPr/>
      </dsp:nvSpPr>
      <dsp:spPr>
        <a:xfrm>
          <a:off x="0" y="881769"/>
          <a:ext cx="6283818" cy="10810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Thomas Alva Edison </a:t>
          </a:r>
          <a:r>
            <a:rPr lang="hr-HR" sz="2800" kern="1200" dirty="0"/>
            <a:t>– patentirao oko 1000 izuma</a:t>
          </a:r>
          <a:endParaRPr lang="en-US" sz="2800" kern="1200" dirty="0"/>
        </a:p>
      </dsp:txBody>
      <dsp:txXfrm>
        <a:off x="0" y="881769"/>
        <a:ext cx="6283818" cy="1081080"/>
      </dsp:txXfrm>
    </dsp:sp>
    <dsp:sp modelId="{F45E031B-1FC6-4CA8-B88D-15C8FA2A0BCA}">
      <dsp:nvSpPr>
        <dsp:cNvPr id="0" name=""/>
        <dsp:cNvSpPr/>
      </dsp:nvSpPr>
      <dsp:spPr>
        <a:xfrm>
          <a:off x="0" y="2043489"/>
          <a:ext cx="6283818" cy="108108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Najpoznatiji Edisonov izum </a:t>
          </a:r>
          <a:r>
            <a:rPr lang="hr-HR" sz="2800" kern="1200" dirty="0" smtClean="0"/>
            <a:t>– </a:t>
          </a: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električna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žarulja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43489"/>
        <a:ext cx="6283818" cy="1081080"/>
      </dsp:txXfrm>
    </dsp:sp>
    <dsp:sp modelId="{9949992D-ECF8-456A-8745-84A01DFB0676}">
      <dsp:nvSpPr>
        <dsp:cNvPr id="0" name=""/>
        <dsp:cNvSpPr/>
      </dsp:nvSpPr>
      <dsp:spPr>
        <a:xfrm>
          <a:off x="0" y="3205209"/>
          <a:ext cx="6283818" cy="108108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Suparnik </a:t>
          </a:r>
          <a:r>
            <a:rPr lang="hr-HR" sz="2800" kern="1200" dirty="0"/>
            <a:t>Nikole Tesle (želio uvjeriti javnost u opasnost izmjenične struje)</a:t>
          </a:r>
          <a:endParaRPr lang="en-US" sz="2800" kern="1200" dirty="0"/>
        </a:p>
      </dsp:txBody>
      <dsp:txXfrm>
        <a:off x="0" y="3205209"/>
        <a:ext cx="6283818" cy="1081080"/>
      </dsp:txXfrm>
    </dsp:sp>
    <dsp:sp modelId="{C876C24E-D926-4778-B031-7306A3810C66}">
      <dsp:nvSpPr>
        <dsp:cNvPr id="0" name=""/>
        <dsp:cNvSpPr/>
      </dsp:nvSpPr>
      <dsp:spPr>
        <a:xfrm>
          <a:off x="0" y="4366929"/>
          <a:ext cx="6283818" cy="10810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Michael Faraday </a:t>
          </a:r>
          <a:r>
            <a:rPr lang="hr-HR" sz="2800" kern="1200" dirty="0"/>
            <a:t>– izumio električni dinamo</a:t>
          </a:r>
          <a:endParaRPr lang="en-US" sz="2800" kern="1200" dirty="0"/>
        </a:p>
      </dsp:txBody>
      <dsp:txXfrm>
        <a:off x="0" y="4366929"/>
        <a:ext cx="6283818" cy="1081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B63ABF-B46A-4FF2-9F1A-717566794BCA}">
      <dsp:nvSpPr>
        <dsp:cNvPr id="0" name=""/>
        <dsp:cNvSpPr/>
      </dsp:nvSpPr>
      <dsp:spPr>
        <a:xfrm>
          <a:off x="0" y="35711"/>
          <a:ext cx="10905066" cy="12741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U drugoj polovici XIX. stoljeća – počinje se koristiti nafta kao pogonska sila</a:t>
          </a:r>
          <a:endParaRPr lang="en-US" sz="3300" kern="1200" dirty="0"/>
        </a:p>
      </dsp:txBody>
      <dsp:txXfrm>
        <a:off x="0" y="35711"/>
        <a:ext cx="10905066" cy="1274130"/>
      </dsp:txXfrm>
    </dsp:sp>
    <dsp:sp modelId="{3B8BBCDB-F830-4310-B8E7-F6E24337C06F}">
      <dsp:nvSpPr>
        <dsp:cNvPr id="0" name=""/>
        <dsp:cNvSpPr/>
      </dsp:nvSpPr>
      <dsp:spPr>
        <a:xfrm>
          <a:off x="0" y="1404881"/>
          <a:ext cx="10905066" cy="127413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Nafta </a:t>
          </a:r>
          <a:r>
            <a:rPr lang="hr-HR" sz="3300" kern="1200" dirty="0" smtClean="0"/>
            <a:t>– prirodna </a:t>
          </a:r>
          <a:r>
            <a:rPr lang="hr-HR" sz="3300" kern="1200" dirty="0"/>
            <a:t>tvar akumulirana Zemljinoj kori</a:t>
          </a:r>
          <a:endParaRPr lang="en-US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04881"/>
        <a:ext cx="10905066" cy="1274130"/>
      </dsp:txXfrm>
    </dsp:sp>
    <dsp:sp modelId="{DAD236B9-2D34-49B4-A559-0D2B6FC8C46D}">
      <dsp:nvSpPr>
        <dsp:cNvPr id="0" name=""/>
        <dsp:cNvSpPr/>
      </dsp:nvSpPr>
      <dsp:spPr>
        <a:xfrm>
          <a:off x="0" y="2774051"/>
          <a:ext cx="10905066" cy="127413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Motor s unutarnjim izgaranjem doveo do razvoja naftne industrije</a:t>
          </a:r>
          <a:endParaRPr lang="en-US" sz="3300" kern="1200" dirty="0"/>
        </a:p>
      </dsp:txBody>
      <dsp:txXfrm>
        <a:off x="0" y="2774051"/>
        <a:ext cx="10905066" cy="1274130"/>
      </dsp:txXfrm>
    </dsp:sp>
    <dsp:sp modelId="{AC970154-A4E3-41AE-AF31-BB2C8BF2C2FB}">
      <dsp:nvSpPr>
        <dsp:cNvPr id="0" name=""/>
        <dsp:cNvSpPr/>
      </dsp:nvSpPr>
      <dsp:spPr>
        <a:xfrm>
          <a:off x="0" y="4143221"/>
          <a:ext cx="10905066" cy="127413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Prva rafinerija nafte u Hrvatskoj izgrađena </a:t>
          </a: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1883. godine u Rijeci</a:t>
          </a:r>
          <a:endParaRPr lang="en-US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43221"/>
        <a:ext cx="10905066" cy="12741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B63ABF-B46A-4FF2-9F1A-717566794BCA}">
      <dsp:nvSpPr>
        <dsp:cNvPr id="0" name=""/>
        <dsp:cNvSpPr/>
      </dsp:nvSpPr>
      <dsp:spPr>
        <a:xfrm>
          <a:off x="0" y="4312"/>
          <a:ext cx="10905066" cy="130710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Nikolaus August Otto </a:t>
          </a:r>
          <a:r>
            <a:rPr lang="hr-HR" sz="2500" kern="1200" dirty="0"/>
            <a:t>– 1876. godine izumio četverotaktni motor</a:t>
          </a:r>
          <a:endParaRPr lang="en-US" sz="2500" kern="1200" dirty="0"/>
        </a:p>
      </dsp:txBody>
      <dsp:txXfrm>
        <a:off x="0" y="4312"/>
        <a:ext cx="10905066" cy="1307109"/>
      </dsp:txXfrm>
    </dsp:sp>
    <dsp:sp modelId="{3B8BBCDB-F830-4310-B8E7-F6E24337C06F}">
      <dsp:nvSpPr>
        <dsp:cNvPr id="0" name=""/>
        <dsp:cNvSpPr/>
      </dsp:nvSpPr>
      <dsp:spPr>
        <a:xfrm>
          <a:off x="0" y="1383422"/>
          <a:ext cx="10905066" cy="1307109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Karl Benz </a:t>
          </a:r>
          <a:r>
            <a:rPr lang="hr-HR" sz="2500" kern="1200" dirty="0"/>
            <a:t>– 1885. godine izumio je prvi automobil </a:t>
          </a:r>
          <a:r>
            <a:rPr lang="hr-HR" sz="2500" kern="1200" dirty="0" smtClean="0"/>
            <a:t>– motor </a:t>
          </a:r>
          <a:r>
            <a:rPr lang="hr-HR" sz="2500" kern="1200" dirty="0"/>
            <a:t>je pokretao vozilo na tri kotača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83422"/>
        <a:ext cx="10905066" cy="1307109"/>
      </dsp:txXfrm>
    </dsp:sp>
    <dsp:sp modelId="{DAD236B9-2D34-49B4-A559-0D2B6FC8C46D}">
      <dsp:nvSpPr>
        <dsp:cNvPr id="0" name=""/>
        <dsp:cNvSpPr/>
      </dsp:nvSpPr>
      <dsp:spPr>
        <a:xfrm>
          <a:off x="0" y="2762531"/>
          <a:ext cx="10905066" cy="1307109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Gottlieb Daimler </a:t>
          </a:r>
          <a:r>
            <a:rPr lang="hr-HR" sz="2500" kern="1200" dirty="0"/>
            <a:t>– 1886. godine konstruirao vozilo na četiri kotača s motorom s unutrašnjim izgaranjem koje je imalo dvije brzine i moglo je postignuti brzinu od 18 km/h</a:t>
          </a:r>
          <a:endParaRPr lang="en-US" sz="2500" kern="1200" dirty="0"/>
        </a:p>
      </dsp:txBody>
      <dsp:txXfrm>
        <a:off x="0" y="2762531"/>
        <a:ext cx="10905066" cy="1307109"/>
      </dsp:txXfrm>
    </dsp:sp>
    <dsp:sp modelId="{F58E6D8C-DD24-402A-A955-A65DB6A95916}">
      <dsp:nvSpPr>
        <dsp:cNvPr id="0" name=""/>
        <dsp:cNvSpPr/>
      </dsp:nvSpPr>
      <dsp:spPr>
        <a:xfrm>
          <a:off x="0" y="4141640"/>
          <a:ext cx="10905066" cy="130710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Slavoljub Penkala </a:t>
          </a:r>
          <a:r>
            <a:rPr lang="hr-HR" sz="2500" b="0" kern="1200" dirty="0">
              <a:effectLst/>
            </a:rPr>
            <a:t>– najveći izum automatska mehanička olovka</a:t>
          </a:r>
          <a:endParaRPr lang="en-US" sz="2500" b="0" kern="1200" dirty="0">
            <a:effectLst/>
          </a:endParaRPr>
        </a:p>
      </dsp:txBody>
      <dsp:txXfrm>
        <a:off x="0" y="4141640"/>
        <a:ext cx="10905066" cy="130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8F7855-3DA7-4B69-8694-36B39781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14B3A9F-A884-433C-A789-4C3E04F1D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EB28426-CAB3-4F37-BC8F-ED3585A6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406B7DC-F7DC-48D4-A40C-EA15F1AF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919C20E-691D-424F-AE72-AD01D604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3C55B4-7B7F-4039-88BB-2E794EA2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E369861-1945-4F9E-8D6A-19C96E051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BE8863F-4AB1-40DD-9791-B01916AF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43E2BA5-EC0C-4F88-B5C0-EBDF84F6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890B0C2-53A2-4730-80F4-E7862959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02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2BAE372-7737-4970-AD99-F8B671F08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875B5B9-9BBC-4984-80DC-F3604B35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4EB1E00-8862-44F7-BDA0-6BF2C9EF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DD0627F-15D7-45BC-BDCB-BF1E545F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B558ED2-9D98-4199-962A-6C12A29C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182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494950-914F-46F6-A321-27D55E24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0659152-5688-4DF9-B790-D16CA408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8EC8E33-6847-4559-B0C5-5C84B95E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F958E00-318D-4C7B-95A2-628F1563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1B8A152-2CCF-4D48-AC20-9E520995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8896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DC02A3-0674-4B52-8C30-7FE42DB8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11599DE-5907-4536-B855-248B1DA8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4C1B2B-9502-4355-8525-AE30B5EA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D599E02-4E34-4AB0-AFBC-162A10A9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FB164A-93F4-46DA-B07C-4E50C066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341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6E41DE-2143-4657-A19F-18E73D2F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9C66AF8-6C94-4984-962E-9BF705913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0C2EE31-60C7-4FA2-9B9D-FCFBF7B62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1DB047F-906E-4EB5-9D41-9C917B43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B7303D9-ED8E-4DC0-B921-38C1B956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D3CEF8F-B0D6-4D8D-8087-6094AF5C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658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9C8C3B-E0C6-4E27-B462-02769FF7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A16A019-BDB1-4820-B948-D541FF8E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A20AB16-65E1-4FC0-B9CC-8FAA45466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8C0FEB1-33C1-46EF-A886-B77B9E83B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A5E90CB7-0FDF-44F2-B65A-5027D96F3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3FEC85F-B0E7-4FED-98F1-EABB0C8F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4839702-6E83-400D-8215-60085ADE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C855BF2-8583-4766-8F5A-94E7E516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158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16FCAE-8E03-4675-AD55-D8C8A3D2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43E4896-3F3E-4664-B477-B87BFDC1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B9A58E7-EC41-4803-AB82-6713052A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4983FEE-4B84-4A36-AEEF-8B79F557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966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3534C1D-0AA3-4E81-867E-E6B31AC8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EE53585-FA69-44DA-885A-03411DA5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C01CF0D3-A966-4224-8447-BD1022ED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572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069A61-1F01-4BFF-B7FC-FB10FB1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7FD709B-0C9F-4CB4-B21B-BA4B3C85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DE9867A-B0A0-4EF6-9CC0-3AB5776C9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5DE3207-C802-452F-8671-853E8910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E949155-415E-45AB-B7A3-63F0DD71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4324A27-50DF-456C-9559-53841D28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777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CFAB6E-13EB-44B6-BC0F-DAEC9F73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8A17D60-5763-4F9D-860F-C26556D56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5FE19B3-1D60-4235-A13C-6FCA55E06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CEB84B7-1ED6-48E7-8A57-D9C14511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76EE18F-899F-4C9A-BAF7-A88A9914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BD610F2-A829-4849-8ADC-62EFB275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667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BB43E6A-A2D3-400B-A8B0-A2FA3ED8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112651A-5000-4E28-9AF5-EFACE3C45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D813707-BB6A-4D4A-A6D4-3F55735B9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0CD41-5B91-4470-BCE8-1BC960562C8C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1D86789-BB2F-4BA6-80F1-8FC53A274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72D2DEB-82F5-4C20-B2E2-E351137D8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96B1-079A-44F8-BEDA-940E8B6078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6861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s://hr.mozaweb.com/Search/global?lexikontypeid=7&amp;search=karl%20ben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19459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hr.mozaweb.com/Search/global?search=nikola%20tesl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s://www.youtube.com/watch?v=iJXeXvQnyEA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dijelo, stajanje, muškarac&#10;&#10;Opis je automatski generiran">
            <a:extLst>
              <a:ext uri="{FF2B5EF4-FFF2-40B4-BE49-F238E27FC236}">
                <a16:creationId xmlns:a16="http://schemas.microsoft.com/office/drawing/2014/main" xmlns="" id="{50A10770-A264-4193-B3A8-2FF141F8B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069" y="2512540"/>
            <a:ext cx="2841930" cy="434545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Otkriće električne energije i nafte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Druga industrijska revolucija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3313C5A7-1621-4273-819E-639A496DB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3497418"/>
              </p:ext>
            </p:extLst>
          </p:nvPr>
        </p:nvGraphicFramePr>
        <p:xfrm>
          <a:off x="643467" y="723900"/>
          <a:ext cx="10905066" cy="545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64633D-3CEE-4200-BE7F-47D79A2BD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FD7400E-2F96-4483-803E-FEE7F00CE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88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3313C5A7-1621-4273-819E-639A496DB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8947872"/>
              </p:ext>
            </p:extLst>
          </p:nvPr>
        </p:nvGraphicFramePr>
        <p:xfrm>
          <a:off x="643467" y="723900"/>
          <a:ext cx="10905066" cy="545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64633D-3CEE-4200-BE7F-47D79A2BD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FD7400E-2F96-4483-803E-FEE7F00CE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96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412CF51-B249-4E93-B1AA-724D2310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224" y="342899"/>
            <a:ext cx="4053476" cy="481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EC05B6D-D7E1-4597-9C49-984407073778}"/>
              </a:ext>
            </a:extLst>
          </p:cNvPr>
          <p:cNvSpPr/>
          <p:nvPr/>
        </p:nvSpPr>
        <p:spPr>
          <a:xfrm>
            <a:off x="837460" y="5429473"/>
            <a:ext cx="3046520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Hrvatski izumitelj Slavoljub Penkala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3D5ECF8-4FEC-4347-8978-599E3ACFDCA3}"/>
              </a:ext>
            </a:extLst>
          </p:cNvPr>
          <p:cNvSpPr/>
          <p:nvPr/>
        </p:nvSpPr>
        <p:spPr>
          <a:xfrm>
            <a:off x="6028585" y="5486623"/>
            <a:ext cx="3046520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Karl Benz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73EBCA4-EB1E-4BC0-9DA2-B46A009CC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C09143D-1D16-45E9-A075-69B54C82B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4102" name="Picture 6" descr="Karl Benz - Wikipedia">
            <a:extLst>
              <a:ext uri="{FF2B5EF4-FFF2-40B4-BE49-F238E27FC236}">
                <a16:creationId xmlns:a16="http://schemas.microsoft.com/office/drawing/2014/main" xmlns="" id="{3215C9C7-1B3C-48DC-91BB-F62753E6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048" y="319092"/>
            <a:ext cx="3797227" cy="4843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75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ijelo&#10;&#10;Opis je automatski generiran">
            <a:extLst>
              <a:ext uri="{FF2B5EF4-FFF2-40B4-BE49-F238E27FC236}">
                <a16:creationId xmlns:a16="http://schemas.microsoft.com/office/drawing/2014/main" xmlns="" id="{05DE83C3-604F-45A7-930B-E86891982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5974" y="4448175"/>
            <a:ext cx="1576026" cy="2409825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8BEA047-FB50-4C3C-A31F-8F1E605DFB71}"/>
              </a:ext>
            </a:extLst>
          </p:cNvPr>
          <p:cNvSpPr/>
          <p:nvPr/>
        </p:nvSpPr>
        <p:spPr>
          <a:xfrm>
            <a:off x="6791325" y="4648201"/>
            <a:ext cx="3733800" cy="2076394"/>
          </a:xfrm>
          <a:prstGeom prst="wedgeEllipseCallout">
            <a:avLst>
              <a:gd name="adj1" fmla="val 63707"/>
              <a:gd name="adj2" fmla="val -34684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Proanaliziraj izgled </a:t>
            </a:r>
            <a:r>
              <a:rPr lang="hr-HR" b="1" dirty="0" err="1"/>
              <a:t>Daimlerovog</a:t>
            </a:r>
            <a:r>
              <a:rPr lang="hr-HR" b="1" dirty="0"/>
              <a:t> automobila i </a:t>
            </a:r>
            <a:r>
              <a:rPr lang="hr-HR" b="1" dirty="0" err="1"/>
              <a:t>Benzovog</a:t>
            </a:r>
            <a:r>
              <a:rPr lang="hr-HR" b="1" dirty="0"/>
              <a:t> automobila (</a:t>
            </a:r>
            <a:r>
              <a:rPr lang="hr-HR" dirty="0" err="1">
                <a:hlinkClick r:id="rId4"/>
              </a:rPr>
              <a:t>Mozaweb</a:t>
            </a:r>
            <a:r>
              <a:rPr lang="hr-HR" dirty="0"/>
              <a:t>)</a:t>
            </a:r>
            <a:r>
              <a:rPr lang="hr-HR" b="1" dirty="0"/>
              <a:t> te ih usporedi s današnjim automobilom.</a:t>
            </a:r>
            <a:endParaRPr lang="hr-HR" sz="2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64E6310-1956-46C0-9116-3F70AA46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524499" cy="412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bicikl&#10;&#10;Opis je automatski generiran">
            <a:extLst>
              <a:ext uri="{FF2B5EF4-FFF2-40B4-BE49-F238E27FC236}">
                <a16:creationId xmlns:a16="http://schemas.microsoft.com/office/drawing/2014/main" xmlns="" id="{8F1B3FA3-AF34-4F15-B9AF-501A6F59DE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975" y="460043"/>
            <a:ext cx="5810250" cy="4121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B7030C7-593A-4CB5-9F4E-8DCAAF7A6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0CE447E-DB23-4341-AE10-2C616D3017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E3812AA-5EB1-4148-ABC5-B81EDB779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300" y="214495"/>
            <a:ext cx="6159115" cy="607796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C30EE4A-488B-4A02-983C-8A0A05B8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00" y="1764713"/>
            <a:ext cx="3126975" cy="2290440"/>
          </a:xfrm>
        </p:spPr>
        <p:txBody>
          <a:bodyPr>
            <a:normAutofit/>
          </a:bodyPr>
          <a:lstStyle/>
          <a:p>
            <a:r>
              <a:rPr lang="pl-PL" sz="3600" dirty="0">
                <a:hlinkClick r:id="rId3"/>
              </a:rPr>
              <a:t>Otkriće električne energije i nafte</a:t>
            </a:r>
            <a:r>
              <a:rPr lang="pl-PL" sz="3600" dirty="0"/>
              <a:t> </a:t>
            </a:r>
            <a:endParaRPr lang="hr-HR" sz="2400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" name="Slika 4" descr="Slika na kojoj se prikazuje na zatvorenom, komad, ruka, crtež&#10;&#10;Opis je automatski generiran">
            <a:extLst>
              <a:ext uri="{FF2B5EF4-FFF2-40B4-BE49-F238E27FC236}">
                <a16:creationId xmlns:a16="http://schemas.microsoft.com/office/drawing/2014/main" xmlns="" id="{F8B370B1-910E-47C1-85E7-1D137B34E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625" y="4200525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ijelo&#10;&#10;Opis je automatski generiran">
            <a:extLst>
              <a:ext uri="{FF2B5EF4-FFF2-40B4-BE49-F238E27FC236}">
                <a16:creationId xmlns:a16="http://schemas.microsoft.com/office/drawing/2014/main" xmlns="" id="{5FCCF65B-64E2-487C-B8B3-F70580A23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0898" y="3133816"/>
            <a:ext cx="2290466" cy="3502241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2079346" y="1482571"/>
            <a:ext cx="4854115" cy="3740705"/>
          </a:xfrm>
          <a:prstGeom prst="wedgeEllipseCallout">
            <a:avLst>
              <a:gd name="adj1" fmla="val -61132"/>
              <a:gd name="adj2" fmla="val 12482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Što bi u tvojoj kući/stanu bilo drugačije da ne postoji električna struja? Što bi ti najviše nedostajalo i zašto? Bismo li mogli živjeti bez električne energije? A bez nafte (benzina, dizela)? Kako bi svijet izgledao bez uporabe tih pokretačkih energija?</a:t>
            </a:r>
            <a:endParaRPr lang="hr-HR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4E92967-7A83-4D0A-8812-CEACA45D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509" y="999258"/>
            <a:ext cx="4003027" cy="5556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3313C5A7-1621-4273-819E-639A496DB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8600613"/>
              </p:ext>
            </p:extLst>
          </p:nvPr>
        </p:nvGraphicFramePr>
        <p:xfrm>
          <a:off x="643467" y="723900"/>
          <a:ext cx="10905066" cy="545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64633D-3CEE-4200-BE7F-47D79A2BD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FD7400E-2F96-4483-803E-FEE7F00CE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32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xmlns="" id="{02199B62-F5B0-4D5B-8F4D-5C9188951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1381528"/>
              </p:ext>
            </p:extLst>
          </p:nvPr>
        </p:nvGraphicFramePr>
        <p:xfrm>
          <a:off x="195308" y="168675"/>
          <a:ext cx="8371643" cy="541478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99462">
                  <a:extLst>
                    <a:ext uri="{9D8B030D-6E8A-4147-A177-3AD203B41FA5}">
                      <a16:colId xmlns:a16="http://schemas.microsoft.com/office/drawing/2014/main" xmlns="" val="3305559299"/>
                    </a:ext>
                  </a:extLst>
                </a:gridCol>
                <a:gridCol w="5072181">
                  <a:extLst>
                    <a:ext uri="{9D8B030D-6E8A-4147-A177-3AD203B41FA5}">
                      <a16:colId xmlns:a16="http://schemas.microsoft.com/office/drawing/2014/main" xmlns="" val="515049001"/>
                    </a:ext>
                  </a:extLst>
                </a:gridCol>
              </a:tblGrid>
              <a:tr h="83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NIKOLA TESLA</a:t>
                      </a:r>
                      <a:endParaRPr lang="hr-H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(1856. – 1943.)</a:t>
                      </a:r>
                      <a:endParaRPr lang="hr-HR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F3C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F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381357"/>
                  </a:ext>
                </a:extLst>
              </a:tr>
              <a:tr h="473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Mjesto rođenja: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9389645"/>
                  </a:ext>
                </a:extLst>
              </a:tr>
              <a:tr h="50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Živio do kraja života u: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7608760"/>
                  </a:ext>
                </a:extLst>
              </a:tr>
              <a:tr h="495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Glavni izum: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10751"/>
                  </a:ext>
                </a:extLst>
              </a:tr>
              <a:tr h="50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Broj patenata (izuma):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5760908"/>
                  </a:ext>
                </a:extLst>
              </a:tr>
              <a:tr h="76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Koje je grane elektrotehnike razvio?  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7186736"/>
                  </a:ext>
                </a:extLst>
              </a:tr>
              <a:tr h="76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Što je konstruirao na </a:t>
                      </a:r>
                      <a:r>
                        <a:rPr lang="hr-HR" sz="1600" dirty="0" err="1" smtClean="0">
                          <a:effectLst/>
                        </a:rPr>
                        <a:t>Nijagarinim</a:t>
                      </a:r>
                      <a:r>
                        <a:rPr lang="hr-HR" sz="1600" dirty="0" smtClean="0">
                          <a:effectLst/>
                        </a:rPr>
                        <a:t> </a:t>
                      </a:r>
                      <a:r>
                        <a:rPr lang="hr-HR" sz="1600" dirty="0">
                          <a:effectLst/>
                        </a:rPr>
                        <a:t>slapovima?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5063627"/>
                  </a:ext>
                </a:extLst>
              </a:tr>
              <a:tr h="509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Što je konstruirao u blizini New Yorka?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5925900"/>
                  </a:ext>
                </a:extLst>
              </a:tr>
              <a:tr h="50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Jedinica nazvana po njemu: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76211"/>
                  </a:ext>
                </a:extLst>
              </a:tr>
            </a:tbl>
          </a:graphicData>
        </a:graphic>
      </p:graphicFrame>
      <p:pic>
        <p:nvPicPr>
          <p:cNvPr id="3" name="Slika 2" descr="Slika na kojoj se prikazuje odijelo&#10;&#10;Opis je automatski generiran">
            <a:extLst>
              <a:ext uri="{FF2B5EF4-FFF2-40B4-BE49-F238E27FC236}">
                <a16:creationId xmlns:a16="http://schemas.microsoft.com/office/drawing/2014/main" xmlns="" id="{AC2C6327-A153-48D2-8417-7BAA3D838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6985" y="3959440"/>
            <a:ext cx="1855015" cy="2836415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A9D52D8C-30A9-430E-8F92-BCF4840C114F}"/>
              </a:ext>
            </a:extLst>
          </p:cNvPr>
          <p:cNvSpPr/>
          <p:nvPr/>
        </p:nvSpPr>
        <p:spPr>
          <a:xfrm>
            <a:off x="8673483" y="603682"/>
            <a:ext cx="3195962" cy="3743140"/>
          </a:xfrm>
          <a:prstGeom prst="wedgeEllipseCallout">
            <a:avLst>
              <a:gd name="adj1" fmla="val 23804"/>
              <a:gd name="adj2" fmla="val 56372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Pogledaj video o Nikoli Tesli </a:t>
            </a:r>
            <a:r>
              <a:rPr lang="hr-HR" sz="2000" dirty="0">
                <a:hlinkClick r:id="rId4"/>
              </a:rPr>
              <a:t> (</a:t>
            </a:r>
            <a:r>
              <a:rPr lang="hr-HR" sz="2000" dirty="0" err="1">
                <a:hlinkClick r:id="rId4"/>
              </a:rPr>
              <a:t>Mozaweb</a:t>
            </a:r>
            <a:r>
              <a:rPr lang="hr-HR" sz="2000" dirty="0">
                <a:hlinkClick r:id="rId4"/>
              </a:rPr>
              <a:t>) </a:t>
            </a:r>
            <a:endParaRPr lang="hr-HR" sz="2000" dirty="0"/>
          </a:p>
          <a:p>
            <a:pPr algn="ctr"/>
            <a:r>
              <a:rPr lang="hr-HR" sz="2000" b="1" dirty="0"/>
              <a:t>i proanaliziraj tekst u U/str. 96-97, a zatim ispuni tablicu!</a:t>
            </a:r>
          </a:p>
          <a:p>
            <a:pPr algn="ctr"/>
            <a:endParaRPr lang="hr-HR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CDD9B2E-0376-4C36-AFEF-5E7181205C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88619C0-CA0A-40A2-8874-9E1FBF837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8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3563DD1-8698-4A6C-B23A-C7AC6990D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1864310"/>
              </p:ext>
            </p:extLst>
          </p:nvPr>
        </p:nvGraphicFramePr>
        <p:xfrm>
          <a:off x="287785" y="514905"/>
          <a:ext cx="7622220" cy="567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7F320BF8-78B9-4BF4-A86F-74713C581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5DE56FEF-2906-4CBE-93E2-F4569C5D0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Slika 5" descr="Slika na kojoj se prikazuje osoba, muškarac, odijelo, fotografija&#10;&#10;Opis je automatski generiran">
            <a:extLst>
              <a:ext uri="{FF2B5EF4-FFF2-40B4-BE49-F238E27FC236}">
                <a16:creationId xmlns:a16="http://schemas.microsoft.com/office/drawing/2014/main" xmlns="" id="{50512FC1-1368-4934-AB32-528BA16401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872" y="990600"/>
            <a:ext cx="3542309" cy="436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B6BDEE06-4901-4041-8A4A-FAE9CAF7FBB2}"/>
              </a:ext>
            </a:extLst>
          </p:cNvPr>
          <p:cNvSpPr/>
          <p:nvPr/>
        </p:nvSpPr>
        <p:spPr>
          <a:xfrm>
            <a:off x="8609860" y="5553298"/>
            <a:ext cx="3046520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>
                <a:hlinkClick r:id="rId10"/>
              </a:rPr>
              <a:t>Nikola Tesla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3147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8F01E6DE-7E93-49D8-80E5-DF30616998B2}"/>
              </a:ext>
            </a:extLst>
          </p:cNvPr>
          <p:cNvSpPr/>
          <p:nvPr/>
        </p:nvSpPr>
        <p:spPr>
          <a:xfrm>
            <a:off x="7833340" y="4880907"/>
            <a:ext cx="1621378" cy="101566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Elektromotor izmjenične struje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DBD5388-9BE4-4E5C-96DD-64E19634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5892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Slika na kojoj se prikazuje odijelo&#10;&#10;Opis je automatski generiran">
            <a:extLst>
              <a:ext uri="{FF2B5EF4-FFF2-40B4-BE49-F238E27FC236}">
                <a16:creationId xmlns:a16="http://schemas.microsoft.com/office/drawing/2014/main" xmlns="" id="{96209E00-0AA9-4D66-A347-300B4C1DA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1362" y="3688093"/>
            <a:ext cx="1840637" cy="2814429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2992B567-091B-497B-ADD1-F1AF40488B73}"/>
              </a:ext>
            </a:extLst>
          </p:cNvPr>
          <p:cNvSpPr/>
          <p:nvPr/>
        </p:nvSpPr>
        <p:spPr>
          <a:xfrm>
            <a:off x="7750895" y="638305"/>
            <a:ext cx="3542191" cy="3743140"/>
          </a:xfrm>
          <a:prstGeom prst="wedgeEllipseCallout">
            <a:avLst>
              <a:gd name="adj1" fmla="val 42829"/>
              <a:gd name="adj2" fmla="val 48266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Osim snage rijeke kod hidroelektrana, što se može još koristiti za stvaranje električne energije?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BE0779A-CCCB-4D0E-9DAE-8D7761FFF9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950598D-50AB-4DF7-9925-FD1BDBA1F0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3563DD1-8698-4A6C-B23A-C7AC6990D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9992535"/>
              </p:ext>
            </p:extLst>
          </p:nvPr>
        </p:nvGraphicFramePr>
        <p:xfrm>
          <a:off x="287785" y="514905"/>
          <a:ext cx="5636765" cy="567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7F320BF8-78B9-4BF4-A86F-74713C581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5DE56FEF-2906-4CBE-93E2-F4569C5D0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01EC66E-A936-42D7-849E-6E8AA13C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326" y="835171"/>
            <a:ext cx="5943908" cy="3960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D7587E2C-F029-4C3F-B996-D7A0D452AC58}"/>
              </a:ext>
            </a:extLst>
          </p:cNvPr>
          <p:cNvSpPr/>
          <p:nvPr/>
        </p:nvSpPr>
        <p:spPr>
          <a:xfrm>
            <a:off x="7695460" y="5115148"/>
            <a:ext cx="3046520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Teslina zavojnica</a:t>
            </a:r>
          </a:p>
        </p:txBody>
      </p:sp>
    </p:spTree>
    <p:extLst>
      <p:ext uri="{BB962C8B-B14F-4D97-AF65-F5344CB8AC3E}">
        <p14:creationId xmlns:p14="http://schemas.microsoft.com/office/powerpoint/2010/main" xmlns="" val="327930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F71C40A-C77A-4DA5-BB6B-0A8EAA47E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9779166"/>
              </p:ext>
            </p:extLst>
          </p:nvPr>
        </p:nvGraphicFramePr>
        <p:xfrm>
          <a:off x="278908" y="0"/>
          <a:ext cx="6283818" cy="632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F47CEBA-FF92-4C1E-98CD-E7458423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587" y="1376039"/>
            <a:ext cx="5266278" cy="2980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2ED5E29-4137-48F0-BA24-805AB4566A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612179F-405A-4512-B54D-9FACD7C182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01464AEB-89F5-4465-8CFA-08B127363448}"/>
              </a:ext>
            </a:extLst>
          </p:cNvPr>
          <p:cNvSpPr/>
          <p:nvPr/>
        </p:nvSpPr>
        <p:spPr>
          <a:xfrm>
            <a:off x="8038360" y="4610323"/>
            <a:ext cx="3046520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Thomas Alva Edison</a:t>
            </a:r>
          </a:p>
        </p:txBody>
      </p:sp>
    </p:spTree>
    <p:extLst>
      <p:ext uri="{BB962C8B-B14F-4D97-AF65-F5344CB8AC3E}">
        <p14:creationId xmlns:p14="http://schemas.microsoft.com/office/powerpoint/2010/main" xmlns="" val="4240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ijelo&#10;&#10;Opis je automatski generiran">
            <a:extLst>
              <a:ext uri="{FF2B5EF4-FFF2-40B4-BE49-F238E27FC236}">
                <a16:creationId xmlns:a16="http://schemas.microsoft.com/office/drawing/2014/main" xmlns="" id="{CB748501-4F7F-4CCF-9063-572B5D600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1856" y="3638550"/>
            <a:ext cx="1956014" cy="2990849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69DF83A7-1578-48CB-B4D9-E93FFC13C273}"/>
              </a:ext>
            </a:extLst>
          </p:cNvPr>
          <p:cNvSpPr/>
          <p:nvPr/>
        </p:nvSpPr>
        <p:spPr>
          <a:xfrm>
            <a:off x="8763000" y="701040"/>
            <a:ext cx="3124200" cy="2879713"/>
          </a:xfrm>
          <a:prstGeom prst="wedgeEllipseCallout">
            <a:avLst>
              <a:gd name="adj1" fmla="val 18882"/>
              <a:gd name="adj2" fmla="val 70006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i analiziraj tekst o iskorištavanju nafte kao pogonske sile u U/str. 97, a zatim nadopuni rečenice.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4A7DD47-5AA5-42DC-BE60-F89500A15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E2D2F02-2F69-47AE-A575-EAB13F990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578FF4B7-6D84-45EB-912F-A89DF2F81794}"/>
              </a:ext>
            </a:extLst>
          </p:cNvPr>
          <p:cNvGrpSpPr/>
          <p:nvPr/>
        </p:nvGrpSpPr>
        <p:grpSpPr>
          <a:xfrm>
            <a:off x="193979" y="190403"/>
            <a:ext cx="8254696" cy="5924744"/>
            <a:chOff x="12273" y="14871"/>
            <a:chExt cx="8908442" cy="5924744"/>
          </a:xfrm>
        </p:grpSpPr>
        <p:sp>
          <p:nvSpPr>
            <p:cNvPr id="11" name="Pravokutnik: zaobljeni kutovi 10">
              <a:extLst>
                <a:ext uri="{FF2B5EF4-FFF2-40B4-BE49-F238E27FC236}">
                  <a16:creationId xmlns:a16="http://schemas.microsoft.com/office/drawing/2014/main" xmlns="" id="{87C0167B-4492-42D7-A1BC-FC1BDB62893C}"/>
                </a:ext>
              </a:extLst>
            </p:cNvPr>
            <p:cNvSpPr/>
            <p:nvPr/>
          </p:nvSpPr>
          <p:spPr>
            <a:xfrm>
              <a:off x="12273" y="14871"/>
              <a:ext cx="8908442" cy="59247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avokutnik: zaobljeni kutovi 4">
              <a:extLst>
                <a:ext uri="{FF2B5EF4-FFF2-40B4-BE49-F238E27FC236}">
                  <a16:creationId xmlns:a16="http://schemas.microsoft.com/office/drawing/2014/main" xmlns="" id="{13B511D2-DE55-4F56-B8BE-0CAB675B22E7}"/>
                </a:ext>
              </a:extLst>
            </p:cNvPr>
            <p:cNvSpPr txBox="1"/>
            <p:nvPr/>
          </p:nvSpPr>
          <p:spPr>
            <a:xfrm>
              <a:off x="301495" y="304093"/>
              <a:ext cx="8329998" cy="5346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hr-HR" sz="2000" dirty="0"/>
                <a:t>NAFTA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/>
                <a:t>u drugoj pol. ____. st. – počinje se koristiti nafta kao ________________ sila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/>
                <a:t>nafta je prirodna _________ akumulirana u _________________ kori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 smtClean="0"/>
                <a:t>motor </a:t>
              </a:r>
              <a:r>
                <a:rPr lang="hr-HR" sz="2000" dirty="0"/>
                <a:t>s _______________ _____________ doveo do razvoja naftne industrije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 err="1" smtClean="0"/>
                <a:t>Nikolaus</a:t>
              </a:r>
              <a:r>
                <a:rPr lang="hr-HR" sz="2000" dirty="0" smtClean="0"/>
                <a:t> </a:t>
              </a:r>
              <a:r>
                <a:rPr lang="hr-HR" sz="2000" dirty="0"/>
                <a:t>August Otto – izumio je ______________________ motor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 err="1" smtClean="0"/>
                <a:t>Karl</a:t>
              </a:r>
              <a:r>
                <a:rPr lang="hr-HR" sz="2000" dirty="0" smtClean="0"/>
                <a:t> </a:t>
              </a:r>
              <a:r>
                <a:rPr lang="hr-HR" sz="2000" dirty="0"/>
                <a:t>Benz - ______ godine izumio je prvi ______________ - motor je pokretao vozilo na __ kotača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hr-HR" sz="2000" dirty="0" smtClean="0"/>
                <a:t> </a:t>
              </a:r>
              <a:r>
                <a:rPr lang="hr-HR" sz="2000" dirty="0" err="1" smtClean="0"/>
                <a:t>Gottlieb</a:t>
              </a:r>
              <a:r>
                <a:rPr lang="hr-HR" sz="2000" dirty="0" smtClean="0"/>
                <a:t> </a:t>
              </a:r>
              <a:r>
                <a:rPr lang="hr-HR" sz="2000" dirty="0"/>
                <a:t>Daimler - _____ godine konstruirao vozilo na __ kotača s motorom s unutrašnjim izgaranjem koje je  imalo ___ brzine i moglo je postignuti brzinu od _____ km/h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2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578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Otkriće električne energije i nafte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Otkriće električne energije i nafte</dc:title>
  <dc:creator>Maja Juratovac</dc:creator>
  <cp:lastModifiedBy>dvukelic</cp:lastModifiedBy>
  <cp:revision>33</cp:revision>
  <dcterms:created xsi:type="dcterms:W3CDTF">2020-07-01T13:40:43Z</dcterms:created>
  <dcterms:modified xsi:type="dcterms:W3CDTF">2020-07-02T11:03:02Z</dcterms:modified>
</cp:coreProperties>
</file>